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1.xml" ContentType="application/vnd.openxmlformats-officedocument.presentationml.notesSlide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1"/>
  </p:notesMasterIdLst>
  <p:sldIdLst>
    <p:sldId id="256" r:id="rId2"/>
    <p:sldId id="257" r:id="rId3"/>
    <p:sldId id="258" r:id="rId4"/>
    <p:sldId id="268" r:id="rId5"/>
    <p:sldId id="269" r:id="rId6"/>
    <p:sldId id="259" r:id="rId7"/>
    <p:sldId id="270" r:id="rId8"/>
    <p:sldId id="271" r:id="rId9"/>
    <p:sldId id="272" r:id="rId10"/>
    <p:sldId id="267" r:id="rId11"/>
    <p:sldId id="273" r:id="rId12"/>
    <p:sldId id="266" r:id="rId13"/>
    <p:sldId id="284" r:id="rId14"/>
    <p:sldId id="260" r:id="rId15"/>
    <p:sldId id="274" r:id="rId16"/>
    <p:sldId id="277" r:id="rId17"/>
    <p:sldId id="278" r:id="rId18"/>
    <p:sldId id="280" r:id="rId19"/>
    <p:sldId id="281" r:id="rId20"/>
    <p:sldId id="282" r:id="rId21"/>
    <p:sldId id="283" r:id="rId22"/>
    <p:sldId id="261" r:id="rId23"/>
    <p:sldId id="285" r:id="rId24"/>
    <p:sldId id="265" r:id="rId25"/>
    <p:sldId id="262" r:id="rId26"/>
    <p:sldId id="275" r:id="rId27"/>
    <p:sldId id="263" r:id="rId28"/>
    <p:sldId id="264" r:id="rId29"/>
    <p:sldId id="276" r:id="rId30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655"/>
    <p:restoredTop sz="94663"/>
  </p:normalViewPr>
  <p:slideViewPr>
    <p:cSldViewPr snapToGrid="0" snapToObjects="1">
      <p:cViewPr>
        <p:scale>
          <a:sx n="132" d="100"/>
          <a:sy n="132" d="100"/>
        </p:scale>
        <p:origin x="-3168" y="-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D8250EA4-3115-4AEB-9973-4B18545FA34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5E75C1-6365-4A53-926C-C168F28ED2DE}">
      <dgm:prSet/>
      <dgm:spPr/>
      <dgm:t>
        <a:bodyPr/>
        <a:lstStyle/>
        <a:p>
          <a:pPr algn="ctr"/>
          <a:r>
            <a:rPr lang="en-US" dirty="0"/>
            <a:t>Collect Data</a:t>
          </a:r>
        </a:p>
      </dgm:t>
    </dgm:pt>
    <dgm:pt modelId="{0743DFA0-C4FE-4A77-8E6C-20E1A3658AAD}" type="parTrans" cxnId="{AF81BCAA-17A6-449E-B8F3-D2943C273234}">
      <dgm:prSet/>
      <dgm:spPr/>
      <dgm:t>
        <a:bodyPr/>
        <a:lstStyle/>
        <a:p>
          <a:endParaRPr lang="en-US"/>
        </a:p>
      </dgm:t>
    </dgm:pt>
    <dgm:pt modelId="{2A86B7F3-16C7-493D-8792-6F35BE648963}" type="sibTrans" cxnId="{AF81BCAA-17A6-449E-B8F3-D2943C273234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646FA69-A4C4-4487-B100-729F6E56A18B}">
      <dgm:prSet/>
      <dgm:spPr/>
      <dgm:t>
        <a:bodyPr/>
        <a:lstStyle/>
        <a:p>
          <a:pPr algn="ctr"/>
          <a:r>
            <a:rPr lang="en-US" dirty="0"/>
            <a:t>Analyze Data</a:t>
          </a:r>
        </a:p>
      </dgm:t>
    </dgm:pt>
    <dgm:pt modelId="{A5322568-E970-4756-9204-C049269ED9EA}" type="parTrans" cxnId="{E9965EB8-557A-4DF8-92F1-CF8F1A9BE7FD}">
      <dgm:prSet/>
      <dgm:spPr/>
      <dgm:t>
        <a:bodyPr/>
        <a:lstStyle/>
        <a:p>
          <a:endParaRPr lang="en-US"/>
        </a:p>
      </dgm:t>
    </dgm:pt>
    <dgm:pt modelId="{F825D1A4-5E8A-4E94-897C-6756BEE0FF02}" type="sibTrans" cxnId="{E9965EB8-557A-4DF8-92F1-CF8F1A9BE7FD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2BA63805-5800-4603-A0F4-5DA6B0DD81BF}">
      <dgm:prSet/>
      <dgm:spPr/>
      <dgm:t>
        <a:bodyPr/>
        <a:lstStyle/>
        <a:p>
          <a:pPr algn="ctr"/>
          <a:r>
            <a:rPr lang="en-US" dirty="0"/>
            <a:t>Preprocess Data</a:t>
          </a:r>
        </a:p>
      </dgm:t>
    </dgm:pt>
    <dgm:pt modelId="{2F179F3B-C6B0-4993-B1C3-2D44B09AFEDB}" type="parTrans" cxnId="{C8EE61CE-E047-4AF2-8E3E-35472B6EBEC1}">
      <dgm:prSet/>
      <dgm:spPr/>
      <dgm:t>
        <a:bodyPr/>
        <a:lstStyle/>
        <a:p>
          <a:endParaRPr lang="en-US"/>
        </a:p>
      </dgm:t>
    </dgm:pt>
    <dgm:pt modelId="{4ACA7A7B-8178-452C-AE78-EFEAAA02B972}" type="sibTrans" cxnId="{C8EE61CE-E047-4AF2-8E3E-35472B6EBEC1}">
      <dgm:prSet phldrT="3" phldr="0"/>
      <dgm:spPr/>
      <dgm:t>
        <a:bodyPr/>
        <a:lstStyle/>
        <a:p>
          <a:r>
            <a:rPr lang="en-US"/>
            <a:t>3</a:t>
          </a:r>
        </a:p>
      </dgm:t>
    </dgm:pt>
    <dgm:pt modelId="{EB7CF580-12F9-470D-B7F2-A12716508FAF}">
      <dgm:prSet/>
      <dgm:spPr/>
      <dgm:t>
        <a:bodyPr/>
        <a:lstStyle/>
        <a:p>
          <a:pPr algn="ctr"/>
          <a:r>
            <a:rPr lang="en-US"/>
            <a:t>Model Data</a:t>
          </a:r>
        </a:p>
      </dgm:t>
    </dgm:pt>
    <dgm:pt modelId="{904D7E2C-1AF0-4FB3-8882-45E509C56EE9}" type="parTrans" cxnId="{BB148B0C-537C-4424-B24F-E6A151CF2DDA}">
      <dgm:prSet/>
      <dgm:spPr/>
      <dgm:t>
        <a:bodyPr/>
        <a:lstStyle/>
        <a:p>
          <a:endParaRPr lang="en-US"/>
        </a:p>
      </dgm:t>
    </dgm:pt>
    <dgm:pt modelId="{A74EDBB8-9DF6-4667-B03C-67DA6EE2988F}" type="sibTrans" cxnId="{BB148B0C-537C-4424-B24F-E6A151CF2DDA}">
      <dgm:prSet phldrT="4" phldr="0"/>
      <dgm:spPr/>
      <dgm:t>
        <a:bodyPr/>
        <a:lstStyle/>
        <a:p>
          <a:r>
            <a:rPr lang="en-US"/>
            <a:t>4</a:t>
          </a:r>
        </a:p>
      </dgm:t>
    </dgm:pt>
    <dgm:pt modelId="{62F2796A-E76E-4213-B7C7-B0A38DC58D31}">
      <dgm:prSet/>
      <dgm:spPr/>
      <dgm:t>
        <a:bodyPr/>
        <a:lstStyle/>
        <a:p>
          <a:pPr algn="ctr"/>
          <a:r>
            <a:rPr lang="en-US"/>
            <a:t>Evaluate Model</a:t>
          </a:r>
        </a:p>
      </dgm:t>
    </dgm:pt>
    <dgm:pt modelId="{71D70E1A-BA60-4CED-BCDB-79D8BCB2FDED}" type="parTrans" cxnId="{B3059DD0-2671-4723-A6D9-B2D2A7DDE0DC}">
      <dgm:prSet/>
      <dgm:spPr/>
      <dgm:t>
        <a:bodyPr/>
        <a:lstStyle/>
        <a:p>
          <a:endParaRPr lang="en-US"/>
        </a:p>
      </dgm:t>
    </dgm:pt>
    <dgm:pt modelId="{A5A146D1-428A-48E6-8943-76F35DA80B3B}" type="sibTrans" cxnId="{B3059DD0-2671-4723-A6D9-B2D2A7DDE0DC}">
      <dgm:prSet phldrT="5" phldr="0"/>
      <dgm:spPr/>
      <dgm:t>
        <a:bodyPr/>
        <a:lstStyle/>
        <a:p>
          <a:r>
            <a:rPr lang="en-US"/>
            <a:t>5</a:t>
          </a:r>
        </a:p>
      </dgm:t>
    </dgm:pt>
    <dgm:pt modelId="{94E07EA6-463D-444E-A01F-FE2E732A9620}">
      <dgm:prSet/>
      <dgm:spPr/>
      <dgm:t>
        <a:bodyPr/>
        <a:lstStyle/>
        <a:p>
          <a:pPr algn="ctr"/>
          <a:r>
            <a:rPr lang="en-US"/>
            <a:t>Test Model</a:t>
          </a:r>
        </a:p>
      </dgm:t>
    </dgm:pt>
    <dgm:pt modelId="{4290C927-0A58-4CD2-A7B3-5ED3CEB79974}" type="parTrans" cxnId="{F706B7D1-9891-49E0-847C-E0E1895BE7E0}">
      <dgm:prSet/>
      <dgm:spPr/>
      <dgm:t>
        <a:bodyPr/>
        <a:lstStyle/>
        <a:p>
          <a:endParaRPr lang="en-US"/>
        </a:p>
      </dgm:t>
    </dgm:pt>
    <dgm:pt modelId="{FAA84117-CA18-4702-B974-1839C74BA4B3}" type="sibTrans" cxnId="{F706B7D1-9891-49E0-847C-E0E1895BE7E0}">
      <dgm:prSet phldrT="6" phldr="0"/>
      <dgm:spPr/>
      <dgm:t>
        <a:bodyPr/>
        <a:lstStyle/>
        <a:p>
          <a:r>
            <a:rPr lang="en-US"/>
            <a:t>6</a:t>
          </a:r>
        </a:p>
      </dgm:t>
    </dgm:pt>
    <dgm:pt modelId="{E462E9BB-9544-694B-9820-8EE29BB55B44}" type="pres">
      <dgm:prSet presAssocID="{D8250EA4-3115-4AEB-9973-4B18545FA343}" presName="Name0" presStyleCnt="0">
        <dgm:presLayoutVars>
          <dgm:animLvl val="lvl"/>
          <dgm:resizeHandles val="exact"/>
        </dgm:presLayoutVars>
      </dgm:prSet>
      <dgm:spPr/>
    </dgm:pt>
    <dgm:pt modelId="{0FACB0FF-BF89-6F42-AB1E-7C506FA65723}" type="pres">
      <dgm:prSet presAssocID="{905E75C1-6365-4A53-926C-C168F28ED2DE}" presName="compositeNode" presStyleCnt="0">
        <dgm:presLayoutVars>
          <dgm:bulletEnabled val="1"/>
        </dgm:presLayoutVars>
      </dgm:prSet>
      <dgm:spPr/>
    </dgm:pt>
    <dgm:pt modelId="{CCC45E02-6F15-DB48-96C4-9378ED6CE7CD}" type="pres">
      <dgm:prSet presAssocID="{905E75C1-6365-4A53-926C-C168F28ED2DE}" presName="bgRect" presStyleLbl="bgAccFollowNode1" presStyleIdx="0" presStyleCnt="6"/>
      <dgm:spPr/>
    </dgm:pt>
    <dgm:pt modelId="{FBD6FF3D-25FF-B041-B702-F2F1403E5F33}" type="pres">
      <dgm:prSet presAssocID="{2A86B7F3-16C7-493D-8792-6F35BE648963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2E612E1-5412-0044-9CE9-ADEB4F69D123}" type="pres">
      <dgm:prSet presAssocID="{905E75C1-6365-4A53-926C-C168F28ED2DE}" presName="bottomLine" presStyleLbl="alignNode1" presStyleIdx="1" presStyleCnt="12">
        <dgm:presLayoutVars/>
      </dgm:prSet>
      <dgm:spPr/>
    </dgm:pt>
    <dgm:pt modelId="{237899ED-AF26-3D46-9DF9-0516E5A4BF06}" type="pres">
      <dgm:prSet presAssocID="{905E75C1-6365-4A53-926C-C168F28ED2DE}" presName="nodeText" presStyleLbl="bgAccFollowNode1" presStyleIdx="0" presStyleCnt="6">
        <dgm:presLayoutVars>
          <dgm:bulletEnabled val="1"/>
        </dgm:presLayoutVars>
      </dgm:prSet>
      <dgm:spPr/>
    </dgm:pt>
    <dgm:pt modelId="{9B406C92-2163-D64C-8388-015AF955CC13}" type="pres">
      <dgm:prSet presAssocID="{2A86B7F3-16C7-493D-8792-6F35BE648963}" presName="sibTrans" presStyleCnt="0"/>
      <dgm:spPr/>
    </dgm:pt>
    <dgm:pt modelId="{6558560A-0F1A-DA48-89B3-2723A80B54C2}" type="pres">
      <dgm:prSet presAssocID="{9646FA69-A4C4-4487-B100-729F6E56A18B}" presName="compositeNode" presStyleCnt="0">
        <dgm:presLayoutVars>
          <dgm:bulletEnabled val="1"/>
        </dgm:presLayoutVars>
      </dgm:prSet>
      <dgm:spPr/>
    </dgm:pt>
    <dgm:pt modelId="{E4B1AAF3-D8FC-294C-A928-7351967C8C60}" type="pres">
      <dgm:prSet presAssocID="{9646FA69-A4C4-4487-B100-729F6E56A18B}" presName="bgRect" presStyleLbl="bgAccFollowNode1" presStyleIdx="1" presStyleCnt="6"/>
      <dgm:spPr/>
    </dgm:pt>
    <dgm:pt modelId="{AD0E79C3-4D99-9F41-9E3B-E2DB4E8A83BF}" type="pres">
      <dgm:prSet presAssocID="{F825D1A4-5E8A-4E94-897C-6756BEE0FF0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C58BBBFD-43D6-2B47-BC01-8D853414E929}" type="pres">
      <dgm:prSet presAssocID="{9646FA69-A4C4-4487-B100-729F6E56A18B}" presName="bottomLine" presStyleLbl="alignNode1" presStyleIdx="3" presStyleCnt="12">
        <dgm:presLayoutVars/>
      </dgm:prSet>
      <dgm:spPr/>
    </dgm:pt>
    <dgm:pt modelId="{9D8015B9-6120-EE45-A516-94A8C8A94449}" type="pres">
      <dgm:prSet presAssocID="{9646FA69-A4C4-4487-B100-729F6E56A18B}" presName="nodeText" presStyleLbl="bgAccFollowNode1" presStyleIdx="1" presStyleCnt="6">
        <dgm:presLayoutVars>
          <dgm:bulletEnabled val="1"/>
        </dgm:presLayoutVars>
      </dgm:prSet>
      <dgm:spPr/>
    </dgm:pt>
    <dgm:pt modelId="{A75FC726-FA0A-0D40-8585-38BBF3EE2EFA}" type="pres">
      <dgm:prSet presAssocID="{F825D1A4-5E8A-4E94-897C-6756BEE0FF02}" presName="sibTrans" presStyleCnt="0"/>
      <dgm:spPr/>
    </dgm:pt>
    <dgm:pt modelId="{5FF94103-AFDD-3E4C-A398-3EB85A828155}" type="pres">
      <dgm:prSet presAssocID="{2BA63805-5800-4603-A0F4-5DA6B0DD81BF}" presName="compositeNode" presStyleCnt="0">
        <dgm:presLayoutVars>
          <dgm:bulletEnabled val="1"/>
        </dgm:presLayoutVars>
      </dgm:prSet>
      <dgm:spPr/>
    </dgm:pt>
    <dgm:pt modelId="{9FED59D8-C595-C047-8BBE-C8F073FE2255}" type="pres">
      <dgm:prSet presAssocID="{2BA63805-5800-4603-A0F4-5DA6B0DD81BF}" presName="bgRect" presStyleLbl="bgAccFollowNode1" presStyleIdx="2" presStyleCnt="6"/>
      <dgm:spPr/>
    </dgm:pt>
    <dgm:pt modelId="{CC04950C-E43F-CB4B-B7A8-2A14E9307EBD}" type="pres">
      <dgm:prSet presAssocID="{4ACA7A7B-8178-452C-AE78-EFEAAA02B972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6E58FF30-4112-B349-9079-D061110C4E9D}" type="pres">
      <dgm:prSet presAssocID="{2BA63805-5800-4603-A0F4-5DA6B0DD81BF}" presName="bottomLine" presStyleLbl="alignNode1" presStyleIdx="5" presStyleCnt="12">
        <dgm:presLayoutVars/>
      </dgm:prSet>
      <dgm:spPr/>
    </dgm:pt>
    <dgm:pt modelId="{2B0C924D-A4CD-694C-8587-C4B41B5A6ED0}" type="pres">
      <dgm:prSet presAssocID="{2BA63805-5800-4603-A0F4-5DA6B0DD81BF}" presName="nodeText" presStyleLbl="bgAccFollowNode1" presStyleIdx="2" presStyleCnt="6">
        <dgm:presLayoutVars>
          <dgm:bulletEnabled val="1"/>
        </dgm:presLayoutVars>
      </dgm:prSet>
      <dgm:spPr/>
    </dgm:pt>
    <dgm:pt modelId="{973FBDEB-E6C7-884C-AFDE-78C2640BF196}" type="pres">
      <dgm:prSet presAssocID="{4ACA7A7B-8178-452C-AE78-EFEAAA02B972}" presName="sibTrans" presStyleCnt="0"/>
      <dgm:spPr/>
    </dgm:pt>
    <dgm:pt modelId="{AABF1FA2-BA71-8044-982B-D23578E1703D}" type="pres">
      <dgm:prSet presAssocID="{EB7CF580-12F9-470D-B7F2-A12716508FAF}" presName="compositeNode" presStyleCnt="0">
        <dgm:presLayoutVars>
          <dgm:bulletEnabled val="1"/>
        </dgm:presLayoutVars>
      </dgm:prSet>
      <dgm:spPr/>
    </dgm:pt>
    <dgm:pt modelId="{30865A47-78D8-C34D-8C20-CC1549407CFC}" type="pres">
      <dgm:prSet presAssocID="{EB7CF580-12F9-470D-B7F2-A12716508FAF}" presName="bgRect" presStyleLbl="bgAccFollowNode1" presStyleIdx="3" presStyleCnt="6"/>
      <dgm:spPr/>
    </dgm:pt>
    <dgm:pt modelId="{9A5D0A1D-A7C4-0241-9CC4-D3AF7CF7DA4B}" type="pres">
      <dgm:prSet presAssocID="{A74EDBB8-9DF6-4667-B03C-67DA6EE2988F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7841E405-291C-6B40-BC68-643C31DDB3D4}" type="pres">
      <dgm:prSet presAssocID="{EB7CF580-12F9-470D-B7F2-A12716508FAF}" presName="bottomLine" presStyleLbl="alignNode1" presStyleIdx="7" presStyleCnt="12">
        <dgm:presLayoutVars/>
      </dgm:prSet>
      <dgm:spPr/>
    </dgm:pt>
    <dgm:pt modelId="{57EB28A6-99C8-784C-88A1-B5EA1C43C1CE}" type="pres">
      <dgm:prSet presAssocID="{EB7CF580-12F9-470D-B7F2-A12716508FAF}" presName="nodeText" presStyleLbl="bgAccFollowNode1" presStyleIdx="3" presStyleCnt="6">
        <dgm:presLayoutVars>
          <dgm:bulletEnabled val="1"/>
        </dgm:presLayoutVars>
      </dgm:prSet>
      <dgm:spPr/>
    </dgm:pt>
    <dgm:pt modelId="{225ABF8C-E059-304C-A618-6D95100EC373}" type="pres">
      <dgm:prSet presAssocID="{A74EDBB8-9DF6-4667-B03C-67DA6EE2988F}" presName="sibTrans" presStyleCnt="0"/>
      <dgm:spPr/>
    </dgm:pt>
    <dgm:pt modelId="{C496B8D1-5B3E-3C49-AB79-690280DB3932}" type="pres">
      <dgm:prSet presAssocID="{62F2796A-E76E-4213-B7C7-B0A38DC58D31}" presName="compositeNode" presStyleCnt="0">
        <dgm:presLayoutVars>
          <dgm:bulletEnabled val="1"/>
        </dgm:presLayoutVars>
      </dgm:prSet>
      <dgm:spPr/>
    </dgm:pt>
    <dgm:pt modelId="{C40A33D3-B215-F849-AD1F-A5F8C66EF5D0}" type="pres">
      <dgm:prSet presAssocID="{62F2796A-E76E-4213-B7C7-B0A38DC58D31}" presName="bgRect" presStyleLbl="bgAccFollowNode1" presStyleIdx="4" presStyleCnt="6"/>
      <dgm:spPr/>
    </dgm:pt>
    <dgm:pt modelId="{36B9DB71-ED93-494F-848F-159C5F639981}" type="pres">
      <dgm:prSet presAssocID="{A5A146D1-428A-48E6-8943-76F35DA80B3B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5A00C75-FA56-B447-8E37-8C6B482597EA}" type="pres">
      <dgm:prSet presAssocID="{62F2796A-E76E-4213-B7C7-B0A38DC58D31}" presName="bottomLine" presStyleLbl="alignNode1" presStyleIdx="9" presStyleCnt="12">
        <dgm:presLayoutVars/>
      </dgm:prSet>
      <dgm:spPr/>
    </dgm:pt>
    <dgm:pt modelId="{87CD6B8D-A825-184E-B5A8-B0A08583FDD1}" type="pres">
      <dgm:prSet presAssocID="{62F2796A-E76E-4213-B7C7-B0A38DC58D31}" presName="nodeText" presStyleLbl="bgAccFollowNode1" presStyleIdx="4" presStyleCnt="6">
        <dgm:presLayoutVars>
          <dgm:bulletEnabled val="1"/>
        </dgm:presLayoutVars>
      </dgm:prSet>
      <dgm:spPr/>
    </dgm:pt>
    <dgm:pt modelId="{E47AD8CE-F170-6348-8B11-DD22D94F551C}" type="pres">
      <dgm:prSet presAssocID="{A5A146D1-428A-48E6-8943-76F35DA80B3B}" presName="sibTrans" presStyleCnt="0"/>
      <dgm:spPr/>
    </dgm:pt>
    <dgm:pt modelId="{777F4F26-2208-324F-8ACF-479E7B85E62A}" type="pres">
      <dgm:prSet presAssocID="{94E07EA6-463D-444E-A01F-FE2E732A9620}" presName="compositeNode" presStyleCnt="0">
        <dgm:presLayoutVars>
          <dgm:bulletEnabled val="1"/>
        </dgm:presLayoutVars>
      </dgm:prSet>
      <dgm:spPr/>
    </dgm:pt>
    <dgm:pt modelId="{5BB3CD8C-6F0D-AE42-A4C9-7F318D572478}" type="pres">
      <dgm:prSet presAssocID="{94E07EA6-463D-444E-A01F-FE2E732A9620}" presName="bgRect" presStyleLbl="bgAccFollowNode1" presStyleIdx="5" presStyleCnt="6"/>
      <dgm:spPr/>
    </dgm:pt>
    <dgm:pt modelId="{D75B2B07-C6D5-0B4B-8BE7-1E8CEF2DD9A6}" type="pres">
      <dgm:prSet presAssocID="{FAA84117-CA18-4702-B974-1839C74BA4B3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A496380A-366E-BA4E-AFB5-D53BF5E46193}" type="pres">
      <dgm:prSet presAssocID="{94E07EA6-463D-444E-A01F-FE2E732A9620}" presName="bottomLine" presStyleLbl="alignNode1" presStyleIdx="11" presStyleCnt="12">
        <dgm:presLayoutVars/>
      </dgm:prSet>
      <dgm:spPr/>
    </dgm:pt>
    <dgm:pt modelId="{85DF3CED-6D2D-5443-928A-CAE6026B6B33}" type="pres">
      <dgm:prSet presAssocID="{94E07EA6-463D-444E-A01F-FE2E732A9620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D2277D08-B5FC-6546-AA4C-005B8C194516}" type="presOf" srcId="{A5A146D1-428A-48E6-8943-76F35DA80B3B}" destId="{36B9DB71-ED93-494F-848F-159C5F639981}" srcOrd="0" destOrd="0" presId="urn:microsoft.com/office/officeart/2016/7/layout/BasicLinearProcessNumbered"/>
    <dgm:cxn modelId="{BB148B0C-537C-4424-B24F-E6A151CF2DDA}" srcId="{D8250EA4-3115-4AEB-9973-4B18545FA343}" destId="{EB7CF580-12F9-470D-B7F2-A12716508FAF}" srcOrd="3" destOrd="0" parTransId="{904D7E2C-1AF0-4FB3-8882-45E509C56EE9}" sibTransId="{A74EDBB8-9DF6-4667-B03C-67DA6EE2988F}"/>
    <dgm:cxn modelId="{31DC2115-2907-5B49-B94E-CAAC17086683}" type="presOf" srcId="{905E75C1-6365-4A53-926C-C168F28ED2DE}" destId="{237899ED-AF26-3D46-9DF9-0516E5A4BF06}" srcOrd="1" destOrd="0" presId="urn:microsoft.com/office/officeart/2016/7/layout/BasicLinearProcessNumbered"/>
    <dgm:cxn modelId="{DCE5BA47-93CF-3B4A-82F0-BAE5BF09EB97}" type="presOf" srcId="{2A86B7F3-16C7-493D-8792-6F35BE648963}" destId="{FBD6FF3D-25FF-B041-B702-F2F1403E5F33}" srcOrd="0" destOrd="0" presId="urn:microsoft.com/office/officeart/2016/7/layout/BasicLinearProcessNumbered"/>
    <dgm:cxn modelId="{C8F60048-D533-0546-BE14-FE9D4AF51C0E}" type="presOf" srcId="{62F2796A-E76E-4213-B7C7-B0A38DC58D31}" destId="{C40A33D3-B215-F849-AD1F-A5F8C66EF5D0}" srcOrd="0" destOrd="0" presId="urn:microsoft.com/office/officeart/2016/7/layout/BasicLinearProcessNumbered"/>
    <dgm:cxn modelId="{C590FB5F-38C2-2B4C-953A-E3AD45FF17A6}" type="presOf" srcId="{2BA63805-5800-4603-A0F4-5DA6B0DD81BF}" destId="{2B0C924D-A4CD-694C-8587-C4B41B5A6ED0}" srcOrd="1" destOrd="0" presId="urn:microsoft.com/office/officeart/2016/7/layout/BasicLinearProcessNumbered"/>
    <dgm:cxn modelId="{A4F93A61-81E8-9048-AA62-76DCDC39DC9D}" type="presOf" srcId="{A74EDBB8-9DF6-4667-B03C-67DA6EE2988F}" destId="{9A5D0A1D-A7C4-0241-9CC4-D3AF7CF7DA4B}" srcOrd="0" destOrd="0" presId="urn:microsoft.com/office/officeart/2016/7/layout/BasicLinearProcessNumbered"/>
    <dgm:cxn modelId="{C6B73872-214B-2F4E-B017-7DDB13E69B13}" type="presOf" srcId="{2BA63805-5800-4603-A0F4-5DA6B0DD81BF}" destId="{9FED59D8-C595-C047-8BBE-C8F073FE2255}" srcOrd="0" destOrd="0" presId="urn:microsoft.com/office/officeart/2016/7/layout/BasicLinearProcessNumbered"/>
    <dgm:cxn modelId="{8CA7287F-6236-A640-9FD1-9F0B6EE086C5}" type="presOf" srcId="{4ACA7A7B-8178-452C-AE78-EFEAAA02B972}" destId="{CC04950C-E43F-CB4B-B7A8-2A14E9307EBD}" srcOrd="0" destOrd="0" presId="urn:microsoft.com/office/officeart/2016/7/layout/BasicLinearProcessNumbered"/>
    <dgm:cxn modelId="{4ADF2FA6-D72C-1347-81EA-8C626416BE71}" type="presOf" srcId="{62F2796A-E76E-4213-B7C7-B0A38DC58D31}" destId="{87CD6B8D-A825-184E-B5A8-B0A08583FDD1}" srcOrd="1" destOrd="0" presId="urn:microsoft.com/office/officeart/2016/7/layout/BasicLinearProcessNumbered"/>
    <dgm:cxn modelId="{AF81BCAA-17A6-449E-B8F3-D2943C273234}" srcId="{D8250EA4-3115-4AEB-9973-4B18545FA343}" destId="{905E75C1-6365-4A53-926C-C168F28ED2DE}" srcOrd="0" destOrd="0" parTransId="{0743DFA0-C4FE-4A77-8E6C-20E1A3658AAD}" sibTransId="{2A86B7F3-16C7-493D-8792-6F35BE648963}"/>
    <dgm:cxn modelId="{29537EAF-6A30-DA4E-98C1-830771EED598}" type="presOf" srcId="{FAA84117-CA18-4702-B974-1839C74BA4B3}" destId="{D75B2B07-C6D5-0B4B-8BE7-1E8CEF2DD9A6}" srcOrd="0" destOrd="0" presId="urn:microsoft.com/office/officeart/2016/7/layout/BasicLinearProcessNumbered"/>
    <dgm:cxn modelId="{E9965EB8-557A-4DF8-92F1-CF8F1A9BE7FD}" srcId="{D8250EA4-3115-4AEB-9973-4B18545FA343}" destId="{9646FA69-A4C4-4487-B100-729F6E56A18B}" srcOrd="1" destOrd="0" parTransId="{A5322568-E970-4756-9204-C049269ED9EA}" sibTransId="{F825D1A4-5E8A-4E94-897C-6756BEE0FF02}"/>
    <dgm:cxn modelId="{36DD51C5-6ECD-6843-8183-2C17F9EF87B4}" type="presOf" srcId="{9646FA69-A4C4-4487-B100-729F6E56A18B}" destId="{9D8015B9-6120-EE45-A516-94A8C8A94449}" srcOrd="1" destOrd="0" presId="urn:microsoft.com/office/officeart/2016/7/layout/BasicLinearProcessNumbered"/>
    <dgm:cxn modelId="{59CFF4C9-9ACB-5048-AA57-21A51F2CC304}" type="presOf" srcId="{9646FA69-A4C4-4487-B100-729F6E56A18B}" destId="{E4B1AAF3-D8FC-294C-A928-7351967C8C60}" srcOrd="0" destOrd="0" presId="urn:microsoft.com/office/officeart/2016/7/layout/BasicLinearProcessNumbered"/>
    <dgm:cxn modelId="{C2C55DCC-E27B-004E-B363-C9510F5A2567}" type="presOf" srcId="{94E07EA6-463D-444E-A01F-FE2E732A9620}" destId="{85DF3CED-6D2D-5443-928A-CAE6026B6B33}" srcOrd="1" destOrd="0" presId="urn:microsoft.com/office/officeart/2016/7/layout/BasicLinearProcessNumbered"/>
    <dgm:cxn modelId="{C8EE61CE-E047-4AF2-8E3E-35472B6EBEC1}" srcId="{D8250EA4-3115-4AEB-9973-4B18545FA343}" destId="{2BA63805-5800-4603-A0F4-5DA6B0DD81BF}" srcOrd="2" destOrd="0" parTransId="{2F179F3B-C6B0-4993-B1C3-2D44B09AFEDB}" sibTransId="{4ACA7A7B-8178-452C-AE78-EFEAAA02B972}"/>
    <dgm:cxn modelId="{B3059DD0-2671-4723-A6D9-B2D2A7DDE0DC}" srcId="{D8250EA4-3115-4AEB-9973-4B18545FA343}" destId="{62F2796A-E76E-4213-B7C7-B0A38DC58D31}" srcOrd="4" destOrd="0" parTransId="{71D70E1A-BA60-4CED-BCDB-79D8BCB2FDED}" sibTransId="{A5A146D1-428A-48E6-8943-76F35DA80B3B}"/>
    <dgm:cxn modelId="{F706B7D1-9891-49E0-847C-E0E1895BE7E0}" srcId="{D8250EA4-3115-4AEB-9973-4B18545FA343}" destId="{94E07EA6-463D-444E-A01F-FE2E732A9620}" srcOrd="5" destOrd="0" parTransId="{4290C927-0A58-4CD2-A7B3-5ED3CEB79974}" sibTransId="{FAA84117-CA18-4702-B974-1839C74BA4B3}"/>
    <dgm:cxn modelId="{1C6D11D2-14A7-DC42-8D46-A59108B1D249}" type="presOf" srcId="{94E07EA6-463D-444E-A01F-FE2E732A9620}" destId="{5BB3CD8C-6F0D-AE42-A4C9-7F318D572478}" srcOrd="0" destOrd="0" presId="urn:microsoft.com/office/officeart/2016/7/layout/BasicLinearProcessNumbered"/>
    <dgm:cxn modelId="{CCBECCD2-3E26-4245-B75F-B9722F12394C}" type="presOf" srcId="{D8250EA4-3115-4AEB-9973-4B18545FA343}" destId="{E462E9BB-9544-694B-9820-8EE29BB55B44}" srcOrd="0" destOrd="0" presId="urn:microsoft.com/office/officeart/2016/7/layout/BasicLinearProcessNumbered"/>
    <dgm:cxn modelId="{CBFFCCE1-36B0-1F42-A7A8-A1D6F490259C}" type="presOf" srcId="{905E75C1-6365-4A53-926C-C168F28ED2DE}" destId="{CCC45E02-6F15-DB48-96C4-9378ED6CE7CD}" srcOrd="0" destOrd="0" presId="urn:microsoft.com/office/officeart/2016/7/layout/BasicLinearProcessNumbered"/>
    <dgm:cxn modelId="{CC1169E4-173B-BE43-A22D-46CE642E72DD}" type="presOf" srcId="{EB7CF580-12F9-470D-B7F2-A12716508FAF}" destId="{57EB28A6-99C8-784C-88A1-B5EA1C43C1CE}" srcOrd="1" destOrd="0" presId="urn:microsoft.com/office/officeart/2016/7/layout/BasicLinearProcessNumbered"/>
    <dgm:cxn modelId="{644E71ED-653F-C546-89DE-3AB8778E6B88}" type="presOf" srcId="{EB7CF580-12F9-470D-B7F2-A12716508FAF}" destId="{30865A47-78D8-C34D-8C20-CC1549407CFC}" srcOrd="0" destOrd="0" presId="urn:microsoft.com/office/officeart/2016/7/layout/BasicLinearProcessNumbered"/>
    <dgm:cxn modelId="{10CBC1ED-529C-3E44-9E58-8DC72091FCAF}" type="presOf" srcId="{F825D1A4-5E8A-4E94-897C-6756BEE0FF02}" destId="{AD0E79C3-4D99-9F41-9E3B-E2DB4E8A83BF}" srcOrd="0" destOrd="0" presId="urn:microsoft.com/office/officeart/2016/7/layout/BasicLinearProcessNumbered"/>
    <dgm:cxn modelId="{A14B0C18-4966-C149-AF3A-FA39586D4DAA}" type="presParOf" srcId="{E462E9BB-9544-694B-9820-8EE29BB55B44}" destId="{0FACB0FF-BF89-6F42-AB1E-7C506FA65723}" srcOrd="0" destOrd="0" presId="urn:microsoft.com/office/officeart/2016/7/layout/BasicLinearProcessNumbered"/>
    <dgm:cxn modelId="{24758D43-FF2B-A849-AE2F-9C839F68F305}" type="presParOf" srcId="{0FACB0FF-BF89-6F42-AB1E-7C506FA65723}" destId="{CCC45E02-6F15-DB48-96C4-9378ED6CE7CD}" srcOrd="0" destOrd="0" presId="urn:microsoft.com/office/officeart/2016/7/layout/BasicLinearProcessNumbered"/>
    <dgm:cxn modelId="{3BB16FB9-E25C-CD4A-BE22-28ABBC5E86EC}" type="presParOf" srcId="{0FACB0FF-BF89-6F42-AB1E-7C506FA65723}" destId="{FBD6FF3D-25FF-B041-B702-F2F1403E5F33}" srcOrd="1" destOrd="0" presId="urn:microsoft.com/office/officeart/2016/7/layout/BasicLinearProcessNumbered"/>
    <dgm:cxn modelId="{0021A3B2-5398-004D-86BE-A8047A6D623E}" type="presParOf" srcId="{0FACB0FF-BF89-6F42-AB1E-7C506FA65723}" destId="{12E612E1-5412-0044-9CE9-ADEB4F69D123}" srcOrd="2" destOrd="0" presId="urn:microsoft.com/office/officeart/2016/7/layout/BasicLinearProcessNumbered"/>
    <dgm:cxn modelId="{EDB56CE1-A775-8042-9F42-68B759078BE1}" type="presParOf" srcId="{0FACB0FF-BF89-6F42-AB1E-7C506FA65723}" destId="{237899ED-AF26-3D46-9DF9-0516E5A4BF06}" srcOrd="3" destOrd="0" presId="urn:microsoft.com/office/officeart/2016/7/layout/BasicLinearProcessNumbered"/>
    <dgm:cxn modelId="{2A820027-4CCB-8E49-B29C-A4B0D174BFA4}" type="presParOf" srcId="{E462E9BB-9544-694B-9820-8EE29BB55B44}" destId="{9B406C92-2163-D64C-8388-015AF955CC13}" srcOrd="1" destOrd="0" presId="urn:microsoft.com/office/officeart/2016/7/layout/BasicLinearProcessNumbered"/>
    <dgm:cxn modelId="{517866DB-2070-814E-90FE-D8A710CB02BE}" type="presParOf" srcId="{E462E9BB-9544-694B-9820-8EE29BB55B44}" destId="{6558560A-0F1A-DA48-89B3-2723A80B54C2}" srcOrd="2" destOrd="0" presId="urn:microsoft.com/office/officeart/2016/7/layout/BasicLinearProcessNumbered"/>
    <dgm:cxn modelId="{250EB0D9-A527-E542-B801-FCA28527A741}" type="presParOf" srcId="{6558560A-0F1A-DA48-89B3-2723A80B54C2}" destId="{E4B1AAF3-D8FC-294C-A928-7351967C8C60}" srcOrd="0" destOrd="0" presId="urn:microsoft.com/office/officeart/2016/7/layout/BasicLinearProcessNumbered"/>
    <dgm:cxn modelId="{EE9D158F-7986-5A46-A46B-6112A2BE638B}" type="presParOf" srcId="{6558560A-0F1A-DA48-89B3-2723A80B54C2}" destId="{AD0E79C3-4D99-9F41-9E3B-E2DB4E8A83BF}" srcOrd="1" destOrd="0" presId="urn:microsoft.com/office/officeart/2016/7/layout/BasicLinearProcessNumbered"/>
    <dgm:cxn modelId="{4765B251-E9C6-6F4D-809E-18AD245C6ACB}" type="presParOf" srcId="{6558560A-0F1A-DA48-89B3-2723A80B54C2}" destId="{C58BBBFD-43D6-2B47-BC01-8D853414E929}" srcOrd="2" destOrd="0" presId="urn:microsoft.com/office/officeart/2016/7/layout/BasicLinearProcessNumbered"/>
    <dgm:cxn modelId="{35ECA680-9A35-8147-A1F4-A162ADF16FDF}" type="presParOf" srcId="{6558560A-0F1A-DA48-89B3-2723A80B54C2}" destId="{9D8015B9-6120-EE45-A516-94A8C8A94449}" srcOrd="3" destOrd="0" presId="urn:microsoft.com/office/officeart/2016/7/layout/BasicLinearProcessNumbered"/>
    <dgm:cxn modelId="{6B8E0433-C79D-6848-84F5-E92839EAF745}" type="presParOf" srcId="{E462E9BB-9544-694B-9820-8EE29BB55B44}" destId="{A75FC726-FA0A-0D40-8585-38BBF3EE2EFA}" srcOrd="3" destOrd="0" presId="urn:microsoft.com/office/officeart/2016/7/layout/BasicLinearProcessNumbered"/>
    <dgm:cxn modelId="{2CCFD2E3-C13E-5D45-86A6-ECD5A1130E14}" type="presParOf" srcId="{E462E9BB-9544-694B-9820-8EE29BB55B44}" destId="{5FF94103-AFDD-3E4C-A398-3EB85A828155}" srcOrd="4" destOrd="0" presId="urn:microsoft.com/office/officeart/2016/7/layout/BasicLinearProcessNumbered"/>
    <dgm:cxn modelId="{9934B4C2-8634-C64F-AC19-161ED76A6AF5}" type="presParOf" srcId="{5FF94103-AFDD-3E4C-A398-3EB85A828155}" destId="{9FED59D8-C595-C047-8BBE-C8F073FE2255}" srcOrd="0" destOrd="0" presId="urn:microsoft.com/office/officeart/2016/7/layout/BasicLinearProcessNumbered"/>
    <dgm:cxn modelId="{42E263F1-1470-B945-AA08-7DBCEE6511FE}" type="presParOf" srcId="{5FF94103-AFDD-3E4C-A398-3EB85A828155}" destId="{CC04950C-E43F-CB4B-B7A8-2A14E9307EBD}" srcOrd="1" destOrd="0" presId="urn:microsoft.com/office/officeart/2016/7/layout/BasicLinearProcessNumbered"/>
    <dgm:cxn modelId="{CBADB0DA-81BC-EF4E-80EA-91DAA79529C8}" type="presParOf" srcId="{5FF94103-AFDD-3E4C-A398-3EB85A828155}" destId="{6E58FF30-4112-B349-9079-D061110C4E9D}" srcOrd="2" destOrd="0" presId="urn:microsoft.com/office/officeart/2016/7/layout/BasicLinearProcessNumbered"/>
    <dgm:cxn modelId="{3FFE198E-A092-8A46-A595-72F1FCB9EDC6}" type="presParOf" srcId="{5FF94103-AFDD-3E4C-A398-3EB85A828155}" destId="{2B0C924D-A4CD-694C-8587-C4B41B5A6ED0}" srcOrd="3" destOrd="0" presId="urn:microsoft.com/office/officeart/2016/7/layout/BasicLinearProcessNumbered"/>
    <dgm:cxn modelId="{27043AA0-8828-4C40-B146-BDA9A16CED9C}" type="presParOf" srcId="{E462E9BB-9544-694B-9820-8EE29BB55B44}" destId="{973FBDEB-E6C7-884C-AFDE-78C2640BF196}" srcOrd="5" destOrd="0" presId="urn:microsoft.com/office/officeart/2016/7/layout/BasicLinearProcessNumbered"/>
    <dgm:cxn modelId="{575FE266-909F-5846-BB19-5055CDEDA3DF}" type="presParOf" srcId="{E462E9BB-9544-694B-9820-8EE29BB55B44}" destId="{AABF1FA2-BA71-8044-982B-D23578E1703D}" srcOrd="6" destOrd="0" presId="urn:microsoft.com/office/officeart/2016/7/layout/BasicLinearProcessNumbered"/>
    <dgm:cxn modelId="{9B1B9654-78C9-7647-B893-C5766990BA51}" type="presParOf" srcId="{AABF1FA2-BA71-8044-982B-D23578E1703D}" destId="{30865A47-78D8-C34D-8C20-CC1549407CFC}" srcOrd="0" destOrd="0" presId="urn:microsoft.com/office/officeart/2016/7/layout/BasicLinearProcessNumbered"/>
    <dgm:cxn modelId="{BF8BE013-92A1-AF43-9450-0E2A775C89FC}" type="presParOf" srcId="{AABF1FA2-BA71-8044-982B-D23578E1703D}" destId="{9A5D0A1D-A7C4-0241-9CC4-D3AF7CF7DA4B}" srcOrd="1" destOrd="0" presId="urn:microsoft.com/office/officeart/2016/7/layout/BasicLinearProcessNumbered"/>
    <dgm:cxn modelId="{50506368-FE97-C846-9484-6F76F5FBB581}" type="presParOf" srcId="{AABF1FA2-BA71-8044-982B-D23578E1703D}" destId="{7841E405-291C-6B40-BC68-643C31DDB3D4}" srcOrd="2" destOrd="0" presId="urn:microsoft.com/office/officeart/2016/7/layout/BasicLinearProcessNumbered"/>
    <dgm:cxn modelId="{A11D6A55-57E5-3B4D-937A-1AAD7F823443}" type="presParOf" srcId="{AABF1FA2-BA71-8044-982B-D23578E1703D}" destId="{57EB28A6-99C8-784C-88A1-B5EA1C43C1CE}" srcOrd="3" destOrd="0" presId="urn:microsoft.com/office/officeart/2016/7/layout/BasicLinearProcessNumbered"/>
    <dgm:cxn modelId="{414C8A5E-5D3B-8F4A-95B8-2E068FCDC1BE}" type="presParOf" srcId="{E462E9BB-9544-694B-9820-8EE29BB55B44}" destId="{225ABF8C-E059-304C-A618-6D95100EC373}" srcOrd="7" destOrd="0" presId="urn:microsoft.com/office/officeart/2016/7/layout/BasicLinearProcessNumbered"/>
    <dgm:cxn modelId="{6C0C7037-F2C4-B047-8B38-49A38EDE5FA7}" type="presParOf" srcId="{E462E9BB-9544-694B-9820-8EE29BB55B44}" destId="{C496B8D1-5B3E-3C49-AB79-690280DB3932}" srcOrd="8" destOrd="0" presId="urn:microsoft.com/office/officeart/2016/7/layout/BasicLinearProcessNumbered"/>
    <dgm:cxn modelId="{08CF3FAB-932B-1F41-9B58-522FA9ED621A}" type="presParOf" srcId="{C496B8D1-5B3E-3C49-AB79-690280DB3932}" destId="{C40A33D3-B215-F849-AD1F-A5F8C66EF5D0}" srcOrd="0" destOrd="0" presId="urn:microsoft.com/office/officeart/2016/7/layout/BasicLinearProcessNumbered"/>
    <dgm:cxn modelId="{F6A73F9E-2017-D949-9CF8-F928E42E2E0A}" type="presParOf" srcId="{C496B8D1-5B3E-3C49-AB79-690280DB3932}" destId="{36B9DB71-ED93-494F-848F-159C5F639981}" srcOrd="1" destOrd="0" presId="urn:microsoft.com/office/officeart/2016/7/layout/BasicLinearProcessNumbered"/>
    <dgm:cxn modelId="{474E44B8-E647-314A-AF2D-F6A70AE87453}" type="presParOf" srcId="{C496B8D1-5B3E-3C49-AB79-690280DB3932}" destId="{25A00C75-FA56-B447-8E37-8C6B482597EA}" srcOrd="2" destOrd="0" presId="urn:microsoft.com/office/officeart/2016/7/layout/BasicLinearProcessNumbered"/>
    <dgm:cxn modelId="{9B67082E-4724-CF46-8F6C-A9B65879C85B}" type="presParOf" srcId="{C496B8D1-5B3E-3C49-AB79-690280DB3932}" destId="{87CD6B8D-A825-184E-B5A8-B0A08583FDD1}" srcOrd="3" destOrd="0" presId="urn:microsoft.com/office/officeart/2016/7/layout/BasicLinearProcessNumbered"/>
    <dgm:cxn modelId="{6F5AE197-F694-4F48-9A5A-73BE1DD54E8F}" type="presParOf" srcId="{E462E9BB-9544-694B-9820-8EE29BB55B44}" destId="{E47AD8CE-F170-6348-8B11-DD22D94F551C}" srcOrd="9" destOrd="0" presId="urn:microsoft.com/office/officeart/2016/7/layout/BasicLinearProcessNumbered"/>
    <dgm:cxn modelId="{75F13935-C849-9543-A752-AFDB668E1B72}" type="presParOf" srcId="{E462E9BB-9544-694B-9820-8EE29BB55B44}" destId="{777F4F26-2208-324F-8ACF-479E7B85E62A}" srcOrd="10" destOrd="0" presId="urn:microsoft.com/office/officeart/2016/7/layout/BasicLinearProcessNumbered"/>
    <dgm:cxn modelId="{0F0A4241-40AD-E946-BE1A-3385AC8A5B6C}" type="presParOf" srcId="{777F4F26-2208-324F-8ACF-479E7B85E62A}" destId="{5BB3CD8C-6F0D-AE42-A4C9-7F318D572478}" srcOrd="0" destOrd="0" presId="urn:microsoft.com/office/officeart/2016/7/layout/BasicLinearProcessNumbered"/>
    <dgm:cxn modelId="{57669D04-FBD2-D84B-BB0F-D4D97A7A0CC9}" type="presParOf" srcId="{777F4F26-2208-324F-8ACF-479E7B85E62A}" destId="{D75B2B07-C6D5-0B4B-8BE7-1E8CEF2DD9A6}" srcOrd="1" destOrd="0" presId="urn:microsoft.com/office/officeart/2016/7/layout/BasicLinearProcessNumbered"/>
    <dgm:cxn modelId="{6A9914DC-BBB2-7B47-9F5C-B2D6C4871EE1}" type="presParOf" srcId="{777F4F26-2208-324F-8ACF-479E7B85E62A}" destId="{A496380A-366E-BA4E-AFB5-D53BF5E46193}" srcOrd="2" destOrd="0" presId="urn:microsoft.com/office/officeart/2016/7/layout/BasicLinearProcessNumbered"/>
    <dgm:cxn modelId="{EC3AB7C9-4041-0440-83B0-D817CA4592A7}" type="presParOf" srcId="{777F4F26-2208-324F-8ACF-479E7B85E62A}" destId="{85DF3CED-6D2D-5443-928A-CAE6026B6B3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8250EA4-3115-4AEB-9973-4B18545FA34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5E75C1-6365-4A53-926C-C168F28ED2DE}">
      <dgm:prSet/>
      <dgm:spPr/>
      <dgm:t>
        <a:bodyPr/>
        <a:lstStyle/>
        <a:p>
          <a:pPr algn="ctr"/>
          <a:r>
            <a:rPr lang="en-US" dirty="0"/>
            <a:t>Collect Data</a:t>
          </a:r>
        </a:p>
      </dgm:t>
    </dgm:pt>
    <dgm:pt modelId="{0743DFA0-C4FE-4A77-8E6C-20E1A3658AAD}" type="parTrans" cxnId="{AF81BCAA-17A6-449E-B8F3-D2943C273234}">
      <dgm:prSet/>
      <dgm:spPr/>
      <dgm:t>
        <a:bodyPr/>
        <a:lstStyle/>
        <a:p>
          <a:endParaRPr lang="en-US"/>
        </a:p>
      </dgm:t>
    </dgm:pt>
    <dgm:pt modelId="{2A86B7F3-16C7-493D-8792-6F35BE648963}" type="sibTrans" cxnId="{AF81BCAA-17A6-449E-B8F3-D2943C273234}">
      <dgm:prSet phldrT="1" phldr="0"/>
      <dgm:spPr/>
      <dgm:t>
        <a:bodyPr/>
        <a:lstStyle/>
        <a:p>
          <a:r>
            <a:rPr lang="en-US"/>
            <a:t>1</a:t>
          </a:r>
        </a:p>
      </dgm:t>
    </dgm:pt>
    <dgm:pt modelId="{9646FA69-A4C4-4487-B100-729F6E56A18B}">
      <dgm:prSet/>
      <dgm:spPr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</dgm:spPr>
      <dgm:t>
        <a:bodyPr/>
        <a:lstStyle/>
        <a:p>
          <a:pPr algn="ctr"/>
          <a:r>
            <a:rPr lang="en-US" dirty="0"/>
            <a:t>Analyze Data</a:t>
          </a:r>
        </a:p>
      </dgm:t>
    </dgm:pt>
    <dgm:pt modelId="{F825D1A4-5E8A-4E94-897C-6756BEE0FF02}" type="sibTrans" cxnId="{E9965EB8-557A-4DF8-92F1-CF8F1A9BE7FD}">
      <dgm:prSet phldrT="2" phldr="0"/>
      <dgm:spPr/>
      <dgm:t>
        <a:bodyPr/>
        <a:lstStyle/>
        <a:p>
          <a:r>
            <a:rPr lang="en-US"/>
            <a:t>2</a:t>
          </a:r>
        </a:p>
      </dgm:t>
    </dgm:pt>
    <dgm:pt modelId="{A5322568-E970-4756-9204-C049269ED9EA}" type="parTrans" cxnId="{E9965EB8-557A-4DF8-92F1-CF8F1A9BE7FD}">
      <dgm:prSet/>
      <dgm:spPr/>
      <dgm:t>
        <a:bodyPr/>
        <a:lstStyle/>
        <a:p>
          <a:endParaRPr lang="en-US"/>
        </a:p>
      </dgm:t>
    </dgm:pt>
    <dgm:pt modelId="{2BA63805-5800-4603-A0F4-5DA6B0DD81BF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Preprocess Data</a:t>
          </a:r>
        </a:p>
      </dgm:t>
    </dgm:pt>
    <dgm:pt modelId="{4ACA7A7B-8178-452C-AE78-EFEAAA02B972}" type="sibTrans" cxnId="{C8EE61CE-E047-4AF2-8E3E-35472B6EBEC1}">
      <dgm:prSet phldrT="3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3</a:t>
          </a:r>
        </a:p>
      </dgm:t>
    </dgm:pt>
    <dgm:pt modelId="{2F179F3B-C6B0-4993-B1C3-2D44B09AFEDB}" type="parTrans" cxnId="{C8EE61CE-E047-4AF2-8E3E-35472B6EBEC1}">
      <dgm:prSet/>
      <dgm:spPr/>
      <dgm:t>
        <a:bodyPr/>
        <a:lstStyle/>
        <a:p>
          <a:endParaRPr lang="en-US"/>
        </a:p>
      </dgm:t>
    </dgm:pt>
    <dgm:pt modelId="{EB7CF580-12F9-470D-B7F2-A12716508FAF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Model Data</a:t>
          </a:r>
        </a:p>
      </dgm:t>
    </dgm:pt>
    <dgm:pt modelId="{A74EDBB8-9DF6-4667-B03C-67DA6EE2988F}" type="sibTrans" cxnId="{BB148B0C-537C-4424-B24F-E6A151CF2DDA}">
      <dgm:prSet phldrT="4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4</a:t>
          </a:r>
        </a:p>
      </dgm:t>
    </dgm:pt>
    <dgm:pt modelId="{904D7E2C-1AF0-4FB3-8882-45E509C56EE9}" type="parTrans" cxnId="{BB148B0C-537C-4424-B24F-E6A151CF2DDA}">
      <dgm:prSet/>
      <dgm:spPr/>
      <dgm:t>
        <a:bodyPr/>
        <a:lstStyle/>
        <a:p>
          <a:endParaRPr lang="en-US"/>
        </a:p>
      </dgm:t>
    </dgm:pt>
    <dgm:pt modelId="{62F2796A-E76E-4213-B7C7-B0A38DC58D31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Evaluate Model</a:t>
          </a:r>
        </a:p>
      </dgm:t>
    </dgm:pt>
    <dgm:pt modelId="{A5A146D1-428A-48E6-8943-76F35DA80B3B}" type="sibTrans" cxnId="{B3059DD0-2671-4723-A6D9-B2D2A7DDE0DC}">
      <dgm:prSet phldrT="5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5</a:t>
          </a:r>
        </a:p>
      </dgm:t>
    </dgm:pt>
    <dgm:pt modelId="{71D70E1A-BA60-4CED-BCDB-79D8BCB2FDED}" type="parTrans" cxnId="{B3059DD0-2671-4723-A6D9-B2D2A7DDE0DC}">
      <dgm:prSet/>
      <dgm:spPr/>
      <dgm:t>
        <a:bodyPr/>
        <a:lstStyle/>
        <a:p>
          <a:endParaRPr lang="en-US"/>
        </a:p>
      </dgm:t>
    </dgm:pt>
    <dgm:pt modelId="{94E07EA6-463D-444E-A01F-FE2E732A9620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Test Model</a:t>
          </a:r>
        </a:p>
      </dgm:t>
    </dgm:pt>
    <dgm:pt modelId="{FAA84117-CA18-4702-B974-1839C74BA4B3}" type="sibTrans" cxnId="{F706B7D1-9891-49E0-847C-E0E1895BE7E0}">
      <dgm:prSet phldrT="6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6</a:t>
          </a:r>
        </a:p>
      </dgm:t>
    </dgm:pt>
    <dgm:pt modelId="{4290C927-0A58-4CD2-A7B3-5ED3CEB79974}" type="parTrans" cxnId="{F706B7D1-9891-49E0-847C-E0E1895BE7E0}">
      <dgm:prSet/>
      <dgm:spPr/>
      <dgm:t>
        <a:bodyPr/>
        <a:lstStyle/>
        <a:p>
          <a:endParaRPr lang="en-US"/>
        </a:p>
      </dgm:t>
    </dgm:pt>
    <dgm:pt modelId="{E462E9BB-9544-694B-9820-8EE29BB55B44}" type="pres">
      <dgm:prSet presAssocID="{D8250EA4-3115-4AEB-9973-4B18545FA343}" presName="Name0" presStyleCnt="0">
        <dgm:presLayoutVars>
          <dgm:animLvl val="lvl"/>
          <dgm:resizeHandles val="exact"/>
        </dgm:presLayoutVars>
      </dgm:prSet>
      <dgm:spPr/>
    </dgm:pt>
    <dgm:pt modelId="{0FACB0FF-BF89-6F42-AB1E-7C506FA65723}" type="pres">
      <dgm:prSet presAssocID="{905E75C1-6365-4A53-926C-C168F28ED2DE}" presName="compositeNode" presStyleCnt="0">
        <dgm:presLayoutVars>
          <dgm:bulletEnabled val="1"/>
        </dgm:presLayoutVars>
      </dgm:prSet>
      <dgm:spPr/>
    </dgm:pt>
    <dgm:pt modelId="{CCC45E02-6F15-DB48-96C4-9378ED6CE7CD}" type="pres">
      <dgm:prSet presAssocID="{905E75C1-6365-4A53-926C-C168F28ED2DE}" presName="bgRect" presStyleLbl="bgAccFollowNode1" presStyleIdx="0" presStyleCnt="6"/>
      <dgm:spPr/>
    </dgm:pt>
    <dgm:pt modelId="{FBD6FF3D-25FF-B041-B702-F2F1403E5F33}" type="pres">
      <dgm:prSet presAssocID="{2A86B7F3-16C7-493D-8792-6F35BE648963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2E612E1-5412-0044-9CE9-ADEB4F69D123}" type="pres">
      <dgm:prSet presAssocID="{905E75C1-6365-4A53-926C-C168F28ED2DE}" presName="bottomLine" presStyleLbl="alignNode1" presStyleIdx="1" presStyleCnt="12">
        <dgm:presLayoutVars/>
      </dgm:prSet>
      <dgm:spPr/>
    </dgm:pt>
    <dgm:pt modelId="{237899ED-AF26-3D46-9DF9-0516E5A4BF06}" type="pres">
      <dgm:prSet presAssocID="{905E75C1-6365-4A53-926C-C168F28ED2DE}" presName="nodeText" presStyleLbl="bgAccFollowNode1" presStyleIdx="0" presStyleCnt="6">
        <dgm:presLayoutVars>
          <dgm:bulletEnabled val="1"/>
        </dgm:presLayoutVars>
      </dgm:prSet>
      <dgm:spPr/>
    </dgm:pt>
    <dgm:pt modelId="{9B406C92-2163-D64C-8388-015AF955CC13}" type="pres">
      <dgm:prSet presAssocID="{2A86B7F3-16C7-493D-8792-6F35BE648963}" presName="sibTrans" presStyleCnt="0"/>
      <dgm:spPr/>
    </dgm:pt>
    <dgm:pt modelId="{6558560A-0F1A-DA48-89B3-2723A80B54C2}" type="pres">
      <dgm:prSet presAssocID="{9646FA69-A4C4-4487-B100-729F6E56A18B}" presName="compositeNode" presStyleCnt="0">
        <dgm:presLayoutVars>
          <dgm:bulletEnabled val="1"/>
        </dgm:presLayoutVars>
      </dgm:prSet>
      <dgm:spPr/>
    </dgm:pt>
    <dgm:pt modelId="{E4B1AAF3-D8FC-294C-A928-7351967C8C60}" type="pres">
      <dgm:prSet presAssocID="{9646FA69-A4C4-4487-B100-729F6E56A18B}" presName="bgRect" presStyleLbl="bgAccFollowNode1" presStyleIdx="1" presStyleCnt="6"/>
      <dgm:spPr/>
    </dgm:pt>
    <dgm:pt modelId="{AD0E79C3-4D99-9F41-9E3B-E2DB4E8A83BF}" type="pres">
      <dgm:prSet presAssocID="{F825D1A4-5E8A-4E94-897C-6756BEE0FF0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C58BBBFD-43D6-2B47-BC01-8D853414E929}" type="pres">
      <dgm:prSet presAssocID="{9646FA69-A4C4-4487-B100-729F6E56A18B}" presName="bottomLine" presStyleLbl="alignNode1" presStyleIdx="3" presStyleCnt="12">
        <dgm:presLayoutVars/>
      </dgm:prSet>
      <dgm:spPr/>
    </dgm:pt>
    <dgm:pt modelId="{9D8015B9-6120-EE45-A516-94A8C8A94449}" type="pres">
      <dgm:prSet presAssocID="{9646FA69-A4C4-4487-B100-729F6E56A18B}" presName="nodeText" presStyleLbl="bgAccFollowNode1" presStyleIdx="1" presStyleCnt="6">
        <dgm:presLayoutVars>
          <dgm:bulletEnabled val="1"/>
        </dgm:presLayoutVars>
      </dgm:prSet>
      <dgm:spPr/>
    </dgm:pt>
    <dgm:pt modelId="{A75FC726-FA0A-0D40-8585-38BBF3EE2EFA}" type="pres">
      <dgm:prSet presAssocID="{F825D1A4-5E8A-4E94-897C-6756BEE0FF02}" presName="sibTrans" presStyleCnt="0"/>
      <dgm:spPr/>
    </dgm:pt>
    <dgm:pt modelId="{5FF94103-AFDD-3E4C-A398-3EB85A828155}" type="pres">
      <dgm:prSet presAssocID="{2BA63805-5800-4603-A0F4-5DA6B0DD81BF}" presName="compositeNode" presStyleCnt="0">
        <dgm:presLayoutVars>
          <dgm:bulletEnabled val="1"/>
        </dgm:presLayoutVars>
      </dgm:prSet>
      <dgm:spPr/>
    </dgm:pt>
    <dgm:pt modelId="{9FED59D8-C595-C047-8BBE-C8F073FE2255}" type="pres">
      <dgm:prSet presAssocID="{2BA63805-5800-4603-A0F4-5DA6B0DD81BF}" presName="bgRect" presStyleLbl="bgAccFollowNode1" presStyleIdx="2" presStyleCnt="6"/>
      <dgm:spPr/>
    </dgm:pt>
    <dgm:pt modelId="{CC04950C-E43F-CB4B-B7A8-2A14E9307EBD}" type="pres">
      <dgm:prSet presAssocID="{4ACA7A7B-8178-452C-AE78-EFEAAA02B972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6E58FF30-4112-B349-9079-D061110C4E9D}" type="pres">
      <dgm:prSet presAssocID="{2BA63805-5800-4603-A0F4-5DA6B0DD81BF}" presName="bottomLine" presStyleLbl="alignNode1" presStyleIdx="5" presStyleCnt="12">
        <dgm:presLayoutVars/>
      </dgm:prSet>
      <dgm:spPr/>
    </dgm:pt>
    <dgm:pt modelId="{2B0C924D-A4CD-694C-8587-C4B41B5A6ED0}" type="pres">
      <dgm:prSet presAssocID="{2BA63805-5800-4603-A0F4-5DA6B0DD81BF}" presName="nodeText" presStyleLbl="bgAccFollowNode1" presStyleIdx="2" presStyleCnt="6">
        <dgm:presLayoutVars>
          <dgm:bulletEnabled val="1"/>
        </dgm:presLayoutVars>
      </dgm:prSet>
      <dgm:spPr/>
    </dgm:pt>
    <dgm:pt modelId="{973FBDEB-E6C7-884C-AFDE-78C2640BF196}" type="pres">
      <dgm:prSet presAssocID="{4ACA7A7B-8178-452C-AE78-EFEAAA02B972}" presName="sibTrans" presStyleCnt="0"/>
      <dgm:spPr/>
    </dgm:pt>
    <dgm:pt modelId="{AABF1FA2-BA71-8044-982B-D23578E1703D}" type="pres">
      <dgm:prSet presAssocID="{EB7CF580-12F9-470D-B7F2-A12716508FAF}" presName="compositeNode" presStyleCnt="0">
        <dgm:presLayoutVars>
          <dgm:bulletEnabled val="1"/>
        </dgm:presLayoutVars>
      </dgm:prSet>
      <dgm:spPr/>
    </dgm:pt>
    <dgm:pt modelId="{30865A47-78D8-C34D-8C20-CC1549407CFC}" type="pres">
      <dgm:prSet presAssocID="{EB7CF580-12F9-470D-B7F2-A12716508FAF}" presName="bgRect" presStyleLbl="bgAccFollowNode1" presStyleIdx="3" presStyleCnt="6"/>
      <dgm:spPr/>
    </dgm:pt>
    <dgm:pt modelId="{9A5D0A1D-A7C4-0241-9CC4-D3AF7CF7DA4B}" type="pres">
      <dgm:prSet presAssocID="{A74EDBB8-9DF6-4667-B03C-67DA6EE2988F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7841E405-291C-6B40-BC68-643C31DDB3D4}" type="pres">
      <dgm:prSet presAssocID="{EB7CF580-12F9-470D-B7F2-A12716508FAF}" presName="bottomLine" presStyleLbl="alignNode1" presStyleIdx="7" presStyleCnt="12">
        <dgm:presLayoutVars/>
      </dgm:prSet>
      <dgm:spPr/>
    </dgm:pt>
    <dgm:pt modelId="{57EB28A6-99C8-784C-88A1-B5EA1C43C1CE}" type="pres">
      <dgm:prSet presAssocID="{EB7CF580-12F9-470D-B7F2-A12716508FAF}" presName="nodeText" presStyleLbl="bgAccFollowNode1" presStyleIdx="3" presStyleCnt="6">
        <dgm:presLayoutVars>
          <dgm:bulletEnabled val="1"/>
        </dgm:presLayoutVars>
      </dgm:prSet>
      <dgm:spPr/>
    </dgm:pt>
    <dgm:pt modelId="{225ABF8C-E059-304C-A618-6D95100EC373}" type="pres">
      <dgm:prSet presAssocID="{A74EDBB8-9DF6-4667-B03C-67DA6EE2988F}" presName="sibTrans" presStyleCnt="0"/>
      <dgm:spPr/>
    </dgm:pt>
    <dgm:pt modelId="{C496B8D1-5B3E-3C49-AB79-690280DB3932}" type="pres">
      <dgm:prSet presAssocID="{62F2796A-E76E-4213-B7C7-B0A38DC58D31}" presName="compositeNode" presStyleCnt="0">
        <dgm:presLayoutVars>
          <dgm:bulletEnabled val="1"/>
        </dgm:presLayoutVars>
      </dgm:prSet>
      <dgm:spPr/>
    </dgm:pt>
    <dgm:pt modelId="{C40A33D3-B215-F849-AD1F-A5F8C66EF5D0}" type="pres">
      <dgm:prSet presAssocID="{62F2796A-E76E-4213-B7C7-B0A38DC58D31}" presName="bgRect" presStyleLbl="bgAccFollowNode1" presStyleIdx="4" presStyleCnt="6"/>
      <dgm:spPr/>
    </dgm:pt>
    <dgm:pt modelId="{36B9DB71-ED93-494F-848F-159C5F639981}" type="pres">
      <dgm:prSet presAssocID="{A5A146D1-428A-48E6-8943-76F35DA80B3B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5A00C75-FA56-B447-8E37-8C6B482597EA}" type="pres">
      <dgm:prSet presAssocID="{62F2796A-E76E-4213-B7C7-B0A38DC58D31}" presName="bottomLine" presStyleLbl="alignNode1" presStyleIdx="9" presStyleCnt="12">
        <dgm:presLayoutVars/>
      </dgm:prSet>
      <dgm:spPr/>
    </dgm:pt>
    <dgm:pt modelId="{87CD6B8D-A825-184E-B5A8-B0A08583FDD1}" type="pres">
      <dgm:prSet presAssocID="{62F2796A-E76E-4213-B7C7-B0A38DC58D31}" presName="nodeText" presStyleLbl="bgAccFollowNode1" presStyleIdx="4" presStyleCnt="6">
        <dgm:presLayoutVars>
          <dgm:bulletEnabled val="1"/>
        </dgm:presLayoutVars>
      </dgm:prSet>
      <dgm:spPr/>
    </dgm:pt>
    <dgm:pt modelId="{E47AD8CE-F170-6348-8B11-DD22D94F551C}" type="pres">
      <dgm:prSet presAssocID="{A5A146D1-428A-48E6-8943-76F35DA80B3B}" presName="sibTrans" presStyleCnt="0"/>
      <dgm:spPr/>
    </dgm:pt>
    <dgm:pt modelId="{777F4F26-2208-324F-8ACF-479E7B85E62A}" type="pres">
      <dgm:prSet presAssocID="{94E07EA6-463D-444E-A01F-FE2E732A9620}" presName="compositeNode" presStyleCnt="0">
        <dgm:presLayoutVars>
          <dgm:bulletEnabled val="1"/>
        </dgm:presLayoutVars>
      </dgm:prSet>
      <dgm:spPr/>
    </dgm:pt>
    <dgm:pt modelId="{5BB3CD8C-6F0D-AE42-A4C9-7F318D572478}" type="pres">
      <dgm:prSet presAssocID="{94E07EA6-463D-444E-A01F-FE2E732A9620}" presName="bgRect" presStyleLbl="bgAccFollowNode1" presStyleIdx="5" presStyleCnt="6"/>
      <dgm:spPr/>
    </dgm:pt>
    <dgm:pt modelId="{D75B2B07-C6D5-0B4B-8BE7-1E8CEF2DD9A6}" type="pres">
      <dgm:prSet presAssocID="{FAA84117-CA18-4702-B974-1839C74BA4B3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A496380A-366E-BA4E-AFB5-D53BF5E46193}" type="pres">
      <dgm:prSet presAssocID="{94E07EA6-463D-444E-A01F-FE2E732A9620}" presName="bottomLine" presStyleLbl="alignNode1" presStyleIdx="11" presStyleCnt="12">
        <dgm:presLayoutVars/>
      </dgm:prSet>
      <dgm:spPr/>
    </dgm:pt>
    <dgm:pt modelId="{85DF3CED-6D2D-5443-928A-CAE6026B6B33}" type="pres">
      <dgm:prSet presAssocID="{94E07EA6-463D-444E-A01F-FE2E732A9620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D2277D08-B5FC-6546-AA4C-005B8C194516}" type="presOf" srcId="{A5A146D1-428A-48E6-8943-76F35DA80B3B}" destId="{36B9DB71-ED93-494F-848F-159C5F639981}" srcOrd="0" destOrd="0" presId="urn:microsoft.com/office/officeart/2016/7/layout/BasicLinearProcessNumbered"/>
    <dgm:cxn modelId="{BB148B0C-537C-4424-B24F-E6A151CF2DDA}" srcId="{D8250EA4-3115-4AEB-9973-4B18545FA343}" destId="{EB7CF580-12F9-470D-B7F2-A12716508FAF}" srcOrd="3" destOrd="0" parTransId="{904D7E2C-1AF0-4FB3-8882-45E509C56EE9}" sibTransId="{A74EDBB8-9DF6-4667-B03C-67DA6EE2988F}"/>
    <dgm:cxn modelId="{31DC2115-2907-5B49-B94E-CAAC17086683}" type="presOf" srcId="{905E75C1-6365-4A53-926C-C168F28ED2DE}" destId="{237899ED-AF26-3D46-9DF9-0516E5A4BF06}" srcOrd="1" destOrd="0" presId="urn:microsoft.com/office/officeart/2016/7/layout/BasicLinearProcessNumbered"/>
    <dgm:cxn modelId="{DCE5BA47-93CF-3B4A-82F0-BAE5BF09EB97}" type="presOf" srcId="{2A86B7F3-16C7-493D-8792-6F35BE648963}" destId="{FBD6FF3D-25FF-B041-B702-F2F1403E5F33}" srcOrd="0" destOrd="0" presId="urn:microsoft.com/office/officeart/2016/7/layout/BasicLinearProcessNumbered"/>
    <dgm:cxn modelId="{C8F60048-D533-0546-BE14-FE9D4AF51C0E}" type="presOf" srcId="{62F2796A-E76E-4213-B7C7-B0A38DC58D31}" destId="{C40A33D3-B215-F849-AD1F-A5F8C66EF5D0}" srcOrd="0" destOrd="0" presId="urn:microsoft.com/office/officeart/2016/7/layout/BasicLinearProcessNumbered"/>
    <dgm:cxn modelId="{C590FB5F-38C2-2B4C-953A-E3AD45FF17A6}" type="presOf" srcId="{2BA63805-5800-4603-A0F4-5DA6B0DD81BF}" destId="{2B0C924D-A4CD-694C-8587-C4B41B5A6ED0}" srcOrd="1" destOrd="0" presId="urn:microsoft.com/office/officeart/2016/7/layout/BasicLinearProcessNumbered"/>
    <dgm:cxn modelId="{A4F93A61-81E8-9048-AA62-76DCDC39DC9D}" type="presOf" srcId="{A74EDBB8-9DF6-4667-B03C-67DA6EE2988F}" destId="{9A5D0A1D-A7C4-0241-9CC4-D3AF7CF7DA4B}" srcOrd="0" destOrd="0" presId="urn:microsoft.com/office/officeart/2016/7/layout/BasicLinearProcessNumbered"/>
    <dgm:cxn modelId="{C6B73872-214B-2F4E-B017-7DDB13E69B13}" type="presOf" srcId="{2BA63805-5800-4603-A0F4-5DA6B0DD81BF}" destId="{9FED59D8-C595-C047-8BBE-C8F073FE2255}" srcOrd="0" destOrd="0" presId="urn:microsoft.com/office/officeart/2016/7/layout/BasicLinearProcessNumbered"/>
    <dgm:cxn modelId="{8CA7287F-6236-A640-9FD1-9F0B6EE086C5}" type="presOf" srcId="{4ACA7A7B-8178-452C-AE78-EFEAAA02B972}" destId="{CC04950C-E43F-CB4B-B7A8-2A14E9307EBD}" srcOrd="0" destOrd="0" presId="urn:microsoft.com/office/officeart/2016/7/layout/BasicLinearProcessNumbered"/>
    <dgm:cxn modelId="{4ADF2FA6-D72C-1347-81EA-8C626416BE71}" type="presOf" srcId="{62F2796A-E76E-4213-B7C7-B0A38DC58D31}" destId="{87CD6B8D-A825-184E-B5A8-B0A08583FDD1}" srcOrd="1" destOrd="0" presId="urn:microsoft.com/office/officeart/2016/7/layout/BasicLinearProcessNumbered"/>
    <dgm:cxn modelId="{AF81BCAA-17A6-449E-B8F3-D2943C273234}" srcId="{D8250EA4-3115-4AEB-9973-4B18545FA343}" destId="{905E75C1-6365-4A53-926C-C168F28ED2DE}" srcOrd="0" destOrd="0" parTransId="{0743DFA0-C4FE-4A77-8E6C-20E1A3658AAD}" sibTransId="{2A86B7F3-16C7-493D-8792-6F35BE648963}"/>
    <dgm:cxn modelId="{29537EAF-6A30-DA4E-98C1-830771EED598}" type="presOf" srcId="{FAA84117-CA18-4702-B974-1839C74BA4B3}" destId="{D75B2B07-C6D5-0B4B-8BE7-1E8CEF2DD9A6}" srcOrd="0" destOrd="0" presId="urn:microsoft.com/office/officeart/2016/7/layout/BasicLinearProcessNumbered"/>
    <dgm:cxn modelId="{E9965EB8-557A-4DF8-92F1-CF8F1A9BE7FD}" srcId="{D8250EA4-3115-4AEB-9973-4B18545FA343}" destId="{9646FA69-A4C4-4487-B100-729F6E56A18B}" srcOrd="1" destOrd="0" parTransId="{A5322568-E970-4756-9204-C049269ED9EA}" sibTransId="{F825D1A4-5E8A-4E94-897C-6756BEE0FF02}"/>
    <dgm:cxn modelId="{36DD51C5-6ECD-6843-8183-2C17F9EF87B4}" type="presOf" srcId="{9646FA69-A4C4-4487-B100-729F6E56A18B}" destId="{9D8015B9-6120-EE45-A516-94A8C8A94449}" srcOrd="1" destOrd="0" presId="urn:microsoft.com/office/officeart/2016/7/layout/BasicLinearProcessNumbered"/>
    <dgm:cxn modelId="{59CFF4C9-9ACB-5048-AA57-21A51F2CC304}" type="presOf" srcId="{9646FA69-A4C4-4487-B100-729F6E56A18B}" destId="{E4B1AAF3-D8FC-294C-A928-7351967C8C60}" srcOrd="0" destOrd="0" presId="urn:microsoft.com/office/officeart/2016/7/layout/BasicLinearProcessNumbered"/>
    <dgm:cxn modelId="{C2C55DCC-E27B-004E-B363-C9510F5A2567}" type="presOf" srcId="{94E07EA6-463D-444E-A01F-FE2E732A9620}" destId="{85DF3CED-6D2D-5443-928A-CAE6026B6B33}" srcOrd="1" destOrd="0" presId="urn:microsoft.com/office/officeart/2016/7/layout/BasicLinearProcessNumbered"/>
    <dgm:cxn modelId="{C8EE61CE-E047-4AF2-8E3E-35472B6EBEC1}" srcId="{D8250EA4-3115-4AEB-9973-4B18545FA343}" destId="{2BA63805-5800-4603-A0F4-5DA6B0DD81BF}" srcOrd="2" destOrd="0" parTransId="{2F179F3B-C6B0-4993-B1C3-2D44B09AFEDB}" sibTransId="{4ACA7A7B-8178-452C-AE78-EFEAAA02B972}"/>
    <dgm:cxn modelId="{B3059DD0-2671-4723-A6D9-B2D2A7DDE0DC}" srcId="{D8250EA4-3115-4AEB-9973-4B18545FA343}" destId="{62F2796A-E76E-4213-B7C7-B0A38DC58D31}" srcOrd="4" destOrd="0" parTransId="{71D70E1A-BA60-4CED-BCDB-79D8BCB2FDED}" sibTransId="{A5A146D1-428A-48E6-8943-76F35DA80B3B}"/>
    <dgm:cxn modelId="{F706B7D1-9891-49E0-847C-E0E1895BE7E0}" srcId="{D8250EA4-3115-4AEB-9973-4B18545FA343}" destId="{94E07EA6-463D-444E-A01F-FE2E732A9620}" srcOrd="5" destOrd="0" parTransId="{4290C927-0A58-4CD2-A7B3-5ED3CEB79974}" sibTransId="{FAA84117-CA18-4702-B974-1839C74BA4B3}"/>
    <dgm:cxn modelId="{1C6D11D2-14A7-DC42-8D46-A59108B1D249}" type="presOf" srcId="{94E07EA6-463D-444E-A01F-FE2E732A9620}" destId="{5BB3CD8C-6F0D-AE42-A4C9-7F318D572478}" srcOrd="0" destOrd="0" presId="urn:microsoft.com/office/officeart/2016/7/layout/BasicLinearProcessNumbered"/>
    <dgm:cxn modelId="{CCBECCD2-3E26-4245-B75F-B9722F12394C}" type="presOf" srcId="{D8250EA4-3115-4AEB-9973-4B18545FA343}" destId="{E462E9BB-9544-694B-9820-8EE29BB55B44}" srcOrd="0" destOrd="0" presId="urn:microsoft.com/office/officeart/2016/7/layout/BasicLinearProcessNumbered"/>
    <dgm:cxn modelId="{CBFFCCE1-36B0-1F42-A7A8-A1D6F490259C}" type="presOf" srcId="{905E75C1-6365-4A53-926C-C168F28ED2DE}" destId="{CCC45E02-6F15-DB48-96C4-9378ED6CE7CD}" srcOrd="0" destOrd="0" presId="urn:microsoft.com/office/officeart/2016/7/layout/BasicLinearProcessNumbered"/>
    <dgm:cxn modelId="{CC1169E4-173B-BE43-A22D-46CE642E72DD}" type="presOf" srcId="{EB7CF580-12F9-470D-B7F2-A12716508FAF}" destId="{57EB28A6-99C8-784C-88A1-B5EA1C43C1CE}" srcOrd="1" destOrd="0" presId="urn:microsoft.com/office/officeart/2016/7/layout/BasicLinearProcessNumbered"/>
    <dgm:cxn modelId="{644E71ED-653F-C546-89DE-3AB8778E6B88}" type="presOf" srcId="{EB7CF580-12F9-470D-B7F2-A12716508FAF}" destId="{30865A47-78D8-C34D-8C20-CC1549407CFC}" srcOrd="0" destOrd="0" presId="urn:microsoft.com/office/officeart/2016/7/layout/BasicLinearProcessNumbered"/>
    <dgm:cxn modelId="{10CBC1ED-529C-3E44-9E58-8DC72091FCAF}" type="presOf" srcId="{F825D1A4-5E8A-4E94-897C-6756BEE0FF02}" destId="{AD0E79C3-4D99-9F41-9E3B-E2DB4E8A83BF}" srcOrd="0" destOrd="0" presId="urn:microsoft.com/office/officeart/2016/7/layout/BasicLinearProcessNumbered"/>
    <dgm:cxn modelId="{A14B0C18-4966-C149-AF3A-FA39586D4DAA}" type="presParOf" srcId="{E462E9BB-9544-694B-9820-8EE29BB55B44}" destId="{0FACB0FF-BF89-6F42-AB1E-7C506FA65723}" srcOrd="0" destOrd="0" presId="urn:microsoft.com/office/officeart/2016/7/layout/BasicLinearProcessNumbered"/>
    <dgm:cxn modelId="{24758D43-FF2B-A849-AE2F-9C839F68F305}" type="presParOf" srcId="{0FACB0FF-BF89-6F42-AB1E-7C506FA65723}" destId="{CCC45E02-6F15-DB48-96C4-9378ED6CE7CD}" srcOrd="0" destOrd="0" presId="urn:microsoft.com/office/officeart/2016/7/layout/BasicLinearProcessNumbered"/>
    <dgm:cxn modelId="{3BB16FB9-E25C-CD4A-BE22-28ABBC5E86EC}" type="presParOf" srcId="{0FACB0FF-BF89-6F42-AB1E-7C506FA65723}" destId="{FBD6FF3D-25FF-B041-B702-F2F1403E5F33}" srcOrd="1" destOrd="0" presId="urn:microsoft.com/office/officeart/2016/7/layout/BasicLinearProcessNumbered"/>
    <dgm:cxn modelId="{0021A3B2-5398-004D-86BE-A8047A6D623E}" type="presParOf" srcId="{0FACB0FF-BF89-6F42-AB1E-7C506FA65723}" destId="{12E612E1-5412-0044-9CE9-ADEB4F69D123}" srcOrd="2" destOrd="0" presId="urn:microsoft.com/office/officeart/2016/7/layout/BasicLinearProcessNumbered"/>
    <dgm:cxn modelId="{EDB56CE1-A775-8042-9F42-68B759078BE1}" type="presParOf" srcId="{0FACB0FF-BF89-6F42-AB1E-7C506FA65723}" destId="{237899ED-AF26-3D46-9DF9-0516E5A4BF06}" srcOrd="3" destOrd="0" presId="urn:microsoft.com/office/officeart/2016/7/layout/BasicLinearProcessNumbered"/>
    <dgm:cxn modelId="{2A820027-4CCB-8E49-B29C-A4B0D174BFA4}" type="presParOf" srcId="{E462E9BB-9544-694B-9820-8EE29BB55B44}" destId="{9B406C92-2163-D64C-8388-015AF955CC13}" srcOrd="1" destOrd="0" presId="urn:microsoft.com/office/officeart/2016/7/layout/BasicLinearProcessNumbered"/>
    <dgm:cxn modelId="{517866DB-2070-814E-90FE-D8A710CB02BE}" type="presParOf" srcId="{E462E9BB-9544-694B-9820-8EE29BB55B44}" destId="{6558560A-0F1A-DA48-89B3-2723A80B54C2}" srcOrd="2" destOrd="0" presId="urn:microsoft.com/office/officeart/2016/7/layout/BasicLinearProcessNumbered"/>
    <dgm:cxn modelId="{250EB0D9-A527-E542-B801-FCA28527A741}" type="presParOf" srcId="{6558560A-0F1A-DA48-89B3-2723A80B54C2}" destId="{E4B1AAF3-D8FC-294C-A928-7351967C8C60}" srcOrd="0" destOrd="0" presId="urn:microsoft.com/office/officeart/2016/7/layout/BasicLinearProcessNumbered"/>
    <dgm:cxn modelId="{EE9D158F-7986-5A46-A46B-6112A2BE638B}" type="presParOf" srcId="{6558560A-0F1A-DA48-89B3-2723A80B54C2}" destId="{AD0E79C3-4D99-9F41-9E3B-E2DB4E8A83BF}" srcOrd="1" destOrd="0" presId="urn:microsoft.com/office/officeart/2016/7/layout/BasicLinearProcessNumbered"/>
    <dgm:cxn modelId="{4765B251-E9C6-6F4D-809E-18AD245C6ACB}" type="presParOf" srcId="{6558560A-0F1A-DA48-89B3-2723A80B54C2}" destId="{C58BBBFD-43D6-2B47-BC01-8D853414E929}" srcOrd="2" destOrd="0" presId="urn:microsoft.com/office/officeart/2016/7/layout/BasicLinearProcessNumbered"/>
    <dgm:cxn modelId="{35ECA680-9A35-8147-A1F4-A162ADF16FDF}" type="presParOf" srcId="{6558560A-0F1A-DA48-89B3-2723A80B54C2}" destId="{9D8015B9-6120-EE45-A516-94A8C8A94449}" srcOrd="3" destOrd="0" presId="urn:microsoft.com/office/officeart/2016/7/layout/BasicLinearProcessNumbered"/>
    <dgm:cxn modelId="{6B8E0433-C79D-6848-84F5-E92839EAF745}" type="presParOf" srcId="{E462E9BB-9544-694B-9820-8EE29BB55B44}" destId="{A75FC726-FA0A-0D40-8585-38BBF3EE2EFA}" srcOrd="3" destOrd="0" presId="urn:microsoft.com/office/officeart/2016/7/layout/BasicLinearProcessNumbered"/>
    <dgm:cxn modelId="{2CCFD2E3-C13E-5D45-86A6-ECD5A1130E14}" type="presParOf" srcId="{E462E9BB-9544-694B-9820-8EE29BB55B44}" destId="{5FF94103-AFDD-3E4C-A398-3EB85A828155}" srcOrd="4" destOrd="0" presId="urn:microsoft.com/office/officeart/2016/7/layout/BasicLinearProcessNumbered"/>
    <dgm:cxn modelId="{9934B4C2-8634-C64F-AC19-161ED76A6AF5}" type="presParOf" srcId="{5FF94103-AFDD-3E4C-A398-3EB85A828155}" destId="{9FED59D8-C595-C047-8BBE-C8F073FE2255}" srcOrd="0" destOrd="0" presId="urn:microsoft.com/office/officeart/2016/7/layout/BasicLinearProcessNumbered"/>
    <dgm:cxn modelId="{42E263F1-1470-B945-AA08-7DBCEE6511FE}" type="presParOf" srcId="{5FF94103-AFDD-3E4C-A398-3EB85A828155}" destId="{CC04950C-E43F-CB4B-B7A8-2A14E9307EBD}" srcOrd="1" destOrd="0" presId="urn:microsoft.com/office/officeart/2016/7/layout/BasicLinearProcessNumbered"/>
    <dgm:cxn modelId="{CBADB0DA-81BC-EF4E-80EA-91DAA79529C8}" type="presParOf" srcId="{5FF94103-AFDD-3E4C-A398-3EB85A828155}" destId="{6E58FF30-4112-B349-9079-D061110C4E9D}" srcOrd="2" destOrd="0" presId="urn:microsoft.com/office/officeart/2016/7/layout/BasicLinearProcessNumbered"/>
    <dgm:cxn modelId="{3FFE198E-A092-8A46-A595-72F1FCB9EDC6}" type="presParOf" srcId="{5FF94103-AFDD-3E4C-A398-3EB85A828155}" destId="{2B0C924D-A4CD-694C-8587-C4B41B5A6ED0}" srcOrd="3" destOrd="0" presId="urn:microsoft.com/office/officeart/2016/7/layout/BasicLinearProcessNumbered"/>
    <dgm:cxn modelId="{27043AA0-8828-4C40-B146-BDA9A16CED9C}" type="presParOf" srcId="{E462E9BB-9544-694B-9820-8EE29BB55B44}" destId="{973FBDEB-E6C7-884C-AFDE-78C2640BF196}" srcOrd="5" destOrd="0" presId="urn:microsoft.com/office/officeart/2016/7/layout/BasicLinearProcessNumbered"/>
    <dgm:cxn modelId="{575FE266-909F-5846-BB19-5055CDEDA3DF}" type="presParOf" srcId="{E462E9BB-9544-694B-9820-8EE29BB55B44}" destId="{AABF1FA2-BA71-8044-982B-D23578E1703D}" srcOrd="6" destOrd="0" presId="urn:microsoft.com/office/officeart/2016/7/layout/BasicLinearProcessNumbered"/>
    <dgm:cxn modelId="{9B1B9654-78C9-7647-B893-C5766990BA51}" type="presParOf" srcId="{AABF1FA2-BA71-8044-982B-D23578E1703D}" destId="{30865A47-78D8-C34D-8C20-CC1549407CFC}" srcOrd="0" destOrd="0" presId="urn:microsoft.com/office/officeart/2016/7/layout/BasicLinearProcessNumbered"/>
    <dgm:cxn modelId="{BF8BE013-92A1-AF43-9450-0E2A775C89FC}" type="presParOf" srcId="{AABF1FA2-BA71-8044-982B-D23578E1703D}" destId="{9A5D0A1D-A7C4-0241-9CC4-D3AF7CF7DA4B}" srcOrd="1" destOrd="0" presId="urn:microsoft.com/office/officeart/2016/7/layout/BasicLinearProcessNumbered"/>
    <dgm:cxn modelId="{50506368-FE97-C846-9484-6F76F5FBB581}" type="presParOf" srcId="{AABF1FA2-BA71-8044-982B-D23578E1703D}" destId="{7841E405-291C-6B40-BC68-643C31DDB3D4}" srcOrd="2" destOrd="0" presId="urn:microsoft.com/office/officeart/2016/7/layout/BasicLinearProcessNumbered"/>
    <dgm:cxn modelId="{A11D6A55-57E5-3B4D-937A-1AAD7F823443}" type="presParOf" srcId="{AABF1FA2-BA71-8044-982B-D23578E1703D}" destId="{57EB28A6-99C8-784C-88A1-B5EA1C43C1CE}" srcOrd="3" destOrd="0" presId="urn:microsoft.com/office/officeart/2016/7/layout/BasicLinearProcessNumbered"/>
    <dgm:cxn modelId="{414C8A5E-5D3B-8F4A-95B8-2E068FCDC1BE}" type="presParOf" srcId="{E462E9BB-9544-694B-9820-8EE29BB55B44}" destId="{225ABF8C-E059-304C-A618-6D95100EC373}" srcOrd="7" destOrd="0" presId="urn:microsoft.com/office/officeart/2016/7/layout/BasicLinearProcessNumbered"/>
    <dgm:cxn modelId="{6C0C7037-F2C4-B047-8B38-49A38EDE5FA7}" type="presParOf" srcId="{E462E9BB-9544-694B-9820-8EE29BB55B44}" destId="{C496B8D1-5B3E-3C49-AB79-690280DB3932}" srcOrd="8" destOrd="0" presId="urn:microsoft.com/office/officeart/2016/7/layout/BasicLinearProcessNumbered"/>
    <dgm:cxn modelId="{08CF3FAB-932B-1F41-9B58-522FA9ED621A}" type="presParOf" srcId="{C496B8D1-5B3E-3C49-AB79-690280DB3932}" destId="{C40A33D3-B215-F849-AD1F-A5F8C66EF5D0}" srcOrd="0" destOrd="0" presId="urn:microsoft.com/office/officeart/2016/7/layout/BasicLinearProcessNumbered"/>
    <dgm:cxn modelId="{F6A73F9E-2017-D949-9CF8-F928E42E2E0A}" type="presParOf" srcId="{C496B8D1-5B3E-3C49-AB79-690280DB3932}" destId="{36B9DB71-ED93-494F-848F-159C5F639981}" srcOrd="1" destOrd="0" presId="urn:microsoft.com/office/officeart/2016/7/layout/BasicLinearProcessNumbered"/>
    <dgm:cxn modelId="{474E44B8-E647-314A-AF2D-F6A70AE87453}" type="presParOf" srcId="{C496B8D1-5B3E-3C49-AB79-690280DB3932}" destId="{25A00C75-FA56-B447-8E37-8C6B482597EA}" srcOrd="2" destOrd="0" presId="urn:microsoft.com/office/officeart/2016/7/layout/BasicLinearProcessNumbered"/>
    <dgm:cxn modelId="{9B67082E-4724-CF46-8F6C-A9B65879C85B}" type="presParOf" srcId="{C496B8D1-5B3E-3C49-AB79-690280DB3932}" destId="{87CD6B8D-A825-184E-B5A8-B0A08583FDD1}" srcOrd="3" destOrd="0" presId="urn:microsoft.com/office/officeart/2016/7/layout/BasicLinearProcessNumbered"/>
    <dgm:cxn modelId="{6F5AE197-F694-4F48-9A5A-73BE1DD54E8F}" type="presParOf" srcId="{E462E9BB-9544-694B-9820-8EE29BB55B44}" destId="{E47AD8CE-F170-6348-8B11-DD22D94F551C}" srcOrd="9" destOrd="0" presId="urn:microsoft.com/office/officeart/2016/7/layout/BasicLinearProcessNumbered"/>
    <dgm:cxn modelId="{75F13935-C849-9543-A752-AFDB668E1B72}" type="presParOf" srcId="{E462E9BB-9544-694B-9820-8EE29BB55B44}" destId="{777F4F26-2208-324F-8ACF-479E7B85E62A}" srcOrd="10" destOrd="0" presId="urn:microsoft.com/office/officeart/2016/7/layout/BasicLinearProcessNumbered"/>
    <dgm:cxn modelId="{0F0A4241-40AD-E946-BE1A-3385AC8A5B6C}" type="presParOf" srcId="{777F4F26-2208-324F-8ACF-479E7B85E62A}" destId="{5BB3CD8C-6F0D-AE42-A4C9-7F318D572478}" srcOrd="0" destOrd="0" presId="urn:microsoft.com/office/officeart/2016/7/layout/BasicLinearProcessNumbered"/>
    <dgm:cxn modelId="{57669D04-FBD2-D84B-BB0F-D4D97A7A0CC9}" type="presParOf" srcId="{777F4F26-2208-324F-8ACF-479E7B85E62A}" destId="{D75B2B07-C6D5-0B4B-8BE7-1E8CEF2DD9A6}" srcOrd="1" destOrd="0" presId="urn:microsoft.com/office/officeart/2016/7/layout/BasicLinearProcessNumbered"/>
    <dgm:cxn modelId="{6A9914DC-BBB2-7B47-9F5C-B2D6C4871EE1}" type="presParOf" srcId="{777F4F26-2208-324F-8ACF-479E7B85E62A}" destId="{A496380A-366E-BA4E-AFB5-D53BF5E46193}" srcOrd="2" destOrd="0" presId="urn:microsoft.com/office/officeart/2016/7/layout/BasicLinearProcessNumbered"/>
    <dgm:cxn modelId="{EC3AB7C9-4041-0440-83B0-D817CA4592A7}" type="presParOf" srcId="{777F4F26-2208-324F-8ACF-479E7B85E62A}" destId="{85DF3CED-6D2D-5443-928A-CAE6026B6B3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8250EA4-3115-4AEB-9973-4B18545FA34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5E75C1-6365-4A53-926C-C168F28ED2DE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Collect Data</a:t>
          </a:r>
        </a:p>
      </dgm:t>
    </dgm:pt>
    <dgm:pt modelId="{0743DFA0-C4FE-4A77-8E6C-20E1A3658AAD}" type="parTrans" cxnId="{AF81BCAA-17A6-449E-B8F3-D2943C273234}">
      <dgm:prSet/>
      <dgm:spPr/>
      <dgm:t>
        <a:bodyPr/>
        <a:lstStyle/>
        <a:p>
          <a:endParaRPr lang="en-US"/>
        </a:p>
      </dgm:t>
    </dgm:pt>
    <dgm:pt modelId="{2A86B7F3-16C7-493D-8792-6F35BE648963}" type="sibTrans" cxnId="{AF81BCAA-17A6-449E-B8F3-D2943C273234}">
      <dgm:prSet phldrT="1" phldr="0"/>
      <dgm:spPr>
        <a:solidFill>
          <a:schemeClr val="accent2">
            <a:hueOff val="-223902"/>
            <a:satOff val="-12912"/>
            <a:lumOff val="1327"/>
            <a:alpha val="10000"/>
          </a:schemeClr>
        </a:solidFill>
      </dgm:spPr>
      <dgm:t>
        <a:bodyPr/>
        <a:lstStyle/>
        <a:p>
          <a:r>
            <a:rPr lang="en-US"/>
            <a:t>1</a:t>
          </a:r>
        </a:p>
      </dgm:t>
    </dgm:pt>
    <dgm:pt modelId="{9646FA69-A4C4-4487-B100-729F6E56A18B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Analyze Data</a:t>
          </a:r>
        </a:p>
      </dgm:t>
    </dgm:pt>
    <dgm:pt modelId="{F825D1A4-5E8A-4E94-897C-6756BEE0FF02}" type="sibTrans" cxnId="{E9965EB8-557A-4DF8-92F1-CF8F1A9BE7FD}">
      <dgm:prSet phldrT="2" phldr="0"/>
      <dgm:spPr>
        <a:solidFill>
          <a:schemeClr val="accent2">
            <a:hueOff val="-223902"/>
            <a:satOff val="-12912"/>
            <a:lumOff val="1327"/>
            <a:alpha val="10000"/>
          </a:schemeClr>
        </a:solidFill>
      </dgm:spPr>
      <dgm:t>
        <a:bodyPr/>
        <a:lstStyle/>
        <a:p>
          <a:r>
            <a:rPr lang="en-US"/>
            <a:t>2</a:t>
          </a:r>
        </a:p>
      </dgm:t>
    </dgm:pt>
    <dgm:pt modelId="{A5322568-E970-4756-9204-C049269ED9EA}" type="parTrans" cxnId="{E9965EB8-557A-4DF8-92F1-CF8F1A9BE7FD}">
      <dgm:prSet/>
      <dgm:spPr/>
      <dgm:t>
        <a:bodyPr/>
        <a:lstStyle/>
        <a:p>
          <a:endParaRPr lang="en-US"/>
        </a:p>
      </dgm:t>
    </dgm:pt>
    <dgm:pt modelId="{38C907A5-6899-45CE-8D77-C2BE562852E0}">
      <dgm:prSet/>
      <dgm:spPr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</dgm:spPr>
      <dgm:t>
        <a:bodyPr/>
        <a:lstStyle/>
        <a:p>
          <a:pPr algn="ctr"/>
          <a:r>
            <a:rPr lang="en-US" dirty="0"/>
            <a:t>Preprocess Data</a:t>
          </a:r>
        </a:p>
      </dgm:t>
    </dgm:pt>
    <dgm:pt modelId="{6A0C7B92-E7E1-45CF-B241-438B66150453}" type="sibTrans" cxnId="{AD284834-18C2-477A-B055-446A1CDEBCFC}">
      <dgm:prSet phldrT="3" phldr="0"/>
      <dgm:spPr>
        <a:solidFill>
          <a:schemeClr val="accent2">
            <a:hueOff val="-447804"/>
            <a:satOff val="-25824"/>
            <a:lumOff val="2655"/>
          </a:schemeClr>
        </a:solidFill>
      </dgm:spPr>
      <dgm:t>
        <a:bodyPr/>
        <a:lstStyle/>
        <a:p>
          <a:r>
            <a:rPr lang="en-US"/>
            <a:t>3</a:t>
          </a:r>
        </a:p>
      </dgm:t>
    </dgm:pt>
    <dgm:pt modelId="{384CAC7A-4F40-4FE0-9501-D551B4524712}" type="parTrans" cxnId="{AD284834-18C2-477A-B055-446A1CDEBCFC}">
      <dgm:prSet/>
      <dgm:spPr/>
      <dgm:t>
        <a:bodyPr/>
        <a:lstStyle/>
        <a:p>
          <a:endParaRPr lang="en-US"/>
        </a:p>
      </dgm:t>
    </dgm:pt>
    <dgm:pt modelId="{EB7CF580-12F9-470D-B7F2-A12716508FAF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Model Data</a:t>
          </a:r>
        </a:p>
      </dgm:t>
    </dgm:pt>
    <dgm:pt modelId="{A74EDBB8-9DF6-4667-B03C-67DA6EE2988F}" type="sibTrans" cxnId="{BB148B0C-537C-4424-B24F-E6A151CF2DDA}">
      <dgm:prSet phldrT="4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4</a:t>
          </a:r>
        </a:p>
      </dgm:t>
    </dgm:pt>
    <dgm:pt modelId="{904D7E2C-1AF0-4FB3-8882-45E509C56EE9}" type="parTrans" cxnId="{BB148B0C-537C-4424-B24F-E6A151CF2DDA}">
      <dgm:prSet/>
      <dgm:spPr/>
      <dgm:t>
        <a:bodyPr/>
        <a:lstStyle/>
        <a:p>
          <a:endParaRPr lang="en-US"/>
        </a:p>
      </dgm:t>
    </dgm:pt>
    <dgm:pt modelId="{62F2796A-E76E-4213-B7C7-B0A38DC58D31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Evaluate Model</a:t>
          </a:r>
        </a:p>
      </dgm:t>
    </dgm:pt>
    <dgm:pt modelId="{A5A146D1-428A-48E6-8943-76F35DA80B3B}" type="sibTrans" cxnId="{B3059DD0-2671-4723-A6D9-B2D2A7DDE0DC}">
      <dgm:prSet phldrT="5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5</a:t>
          </a:r>
        </a:p>
      </dgm:t>
    </dgm:pt>
    <dgm:pt modelId="{71D70E1A-BA60-4CED-BCDB-79D8BCB2FDED}" type="parTrans" cxnId="{B3059DD0-2671-4723-A6D9-B2D2A7DDE0DC}">
      <dgm:prSet/>
      <dgm:spPr/>
      <dgm:t>
        <a:bodyPr/>
        <a:lstStyle/>
        <a:p>
          <a:endParaRPr lang="en-US"/>
        </a:p>
      </dgm:t>
    </dgm:pt>
    <dgm:pt modelId="{94E07EA6-463D-444E-A01F-FE2E732A9620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Test Model</a:t>
          </a:r>
        </a:p>
      </dgm:t>
    </dgm:pt>
    <dgm:pt modelId="{FAA84117-CA18-4702-B974-1839C74BA4B3}" type="sibTrans" cxnId="{F706B7D1-9891-49E0-847C-E0E1895BE7E0}">
      <dgm:prSet phldrT="6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6</a:t>
          </a:r>
        </a:p>
      </dgm:t>
    </dgm:pt>
    <dgm:pt modelId="{4290C927-0A58-4CD2-A7B3-5ED3CEB79974}" type="parTrans" cxnId="{F706B7D1-9891-49E0-847C-E0E1895BE7E0}">
      <dgm:prSet/>
      <dgm:spPr/>
      <dgm:t>
        <a:bodyPr/>
        <a:lstStyle/>
        <a:p>
          <a:endParaRPr lang="en-US"/>
        </a:p>
      </dgm:t>
    </dgm:pt>
    <dgm:pt modelId="{E462E9BB-9544-694B-9820-8EE29BB55B44}" type="pres">
      <dgm:prSet presAssocID="{D8250EA4-3115-4AEB-9973-4B18545FA343}" presName="Name0" presStyleCnt="0">
        <dgm:presLayoutVars>
          <dgm:animLvl val="lvl"/>
          <dgm:resizeHandles val="exact"/>
        </dgm:presLayoutVars>
      </dgm:prSet>
      <dgm:spPr/>
    </dgm:pt>
    <dgm:pt modelId="{0FACB0FF-BF89-6F42-AB1E-7C506FA65723}" type="pres">
      <dgm:prSet presAssocID="{905E75C1-6365-4A53-926C-C168F28ED2DE}" presName="compositeNode" presStyleCnt="0">
        <dgm:presLayoutVars>
          <dgm:bulletEnabled val="1"/>
        </dgm:presLayoutVars>
      </dgm:prSet>
      <dgm:spPr/>
    </dgm:pt>
    <dgm:pt modelId="{CCC45E02-6F15-DB48-96C4-9378ED6CE7CD}" type="pres">
      <dgm:prSet presAssocID="{905E75C1-6365-4A53-926C-C168F28ED2DE}" presName="bgRect" presStyleLbl="bgAccFollowNode1" presStyleIdx="0" presStyleCnt="6"/>
      <dgm:spPr/>
    </dgm:pt>
    <dgm:pt modelId="{FBD6FF3D-25FF-B041-B702-F2F1403E5F33}" type="pres">
      <dgm:prSet presAssocID="{2A86B7F3-16C7-493D-8792-6F35BE648963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2E612E1-5412-0044-9CE9-ADEB4F69D123}" type="pres">
      <dgm:prSet presAssocID="{905E75C1-6365-4A53-926C-C168F28ED2DE}" presName="bottomLine" presStyleLbl="alignNode1" presStyleIdx="1" presStyleCnt="12">
        <dgm:presLayoutVars/>
      </dgm:prSet>
      <dgm:spPr/>
    </dgm:pt>
    <dgm:pt modelId="{237899ED-AF26-3D46-9DF9-0516E5A4BF06}" type="pres">
      <dgm:prSet presAssocID="{905E75C1-6365-4A53-926C-C168F28ED2DE}" presName="nodeText" presStyleLbl="bgAccFollowNode1" presStyleIdx="0" presStyleCnt="6">
        <dgm:presLayoutVars>
          <dgm:bulletEnabled val="1"/>
        </dgm:presLayoutVars>
      </dgm:prSet>
      <dgm:spPr/>
    </dgm:pt>
    <dgm:pt modelId="{9B406C92-2163-D64C-8388-015AF955CC13}" type="pres">
      <dgm:prSet presAssocID="{2A86B7F3-16C7-493D-8792-6F35BE648963}" presName="sibTrans" presStyleCnt="0"/>
      <dgm:spPr/>
    </dgm:pt>
    <dgm:pt modelId="{6558560A-0F1A-DA48-89B3-2723A80B54C2}" type="pres">
      <dgm:prSet presAssocID="{9646FA69-A4C4-4487-B100-729F6E56A18B}" presName="compositeNode" presStyleCnt="0">
        <dgm:presLayoutVars>
          <dgm:bulletEnabled val="1"/>
        </dgm:presLayoutVars>
      </dgm:prSet>
      <dgm:spPr/>
    </dgm:pt>
    <dgm:pt modelId="{E4B1AAF3-D8FC-294C-A928-7351967C8C60}" type="pres">
      <dgm:prSet presAssocID="{9646FA69-A4C4-4487-B100-729F6E56A18B}" presName="bgRect" presStyleLbl="bgAccFollowNode1" presStyleIdx="1" presStyleCnt="6"/>
      <dgm:spPr/>
    </dgm:pt>
    <dgm:pt modelId="{AD0E79C3-4D99-9F41-9E3B-E2DB4E8A83BF}" type="pres">
      <dgm:prSet presAssocID="{F825D1A4-5E8A-4E94-897C-6756BEE0FF0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C58BBBFD-43D6-2B47-BC01-8D853414E929}" type="pres">
      <dgm:prSet presAssocID="{9646FA69-A4C4-4487-B100-729F6E56A18B}" presName="bottomLine" presStyleLbl="alignNode1" presStyleIdx="3" presStyleCnt="12">
        <dgm:presLayoutVars/>
      </dgm:prSet>
      <dgm:spPr/>
    </dgm:pt>
    <dgm:pt modelId="{9D8015B9-6120-EE45-A516-94A8C8A94449}" type="pres">
      <dgm:prSet presAssocID="{9646FA69-A4C4-4487-B100-729F6E56A18B}" presName="nodeText" presStyleLbl="bgAccFollowNode1" presStyleIdx="1" presStyleCnt="6">
        <dgm:presLayoutVars>
          <dgm:bulletEnabled val="1"/>
        </dgm:presLayoutVars>
      </dgm:prSet>
      <dgm:spPr/>
    </dgm:pt>
    <dgm:pt modelId="{A75FC726-FA0A-0D40-8585-38BBF3EE2EFA}" type="pres">
      <dgm:prSet presAssocID="{F825D1A4-5E8A-4E94-897C-6756BEE0FF02}" presName="sibTrans" presStyleCnt="0"/>
      <dgm:spPr/>
    </dgm:pt>
    <dgm:pt modelId="{CF8842B0-3215-D84E-855C-2F8426EF76CA}" type="pres">
      <dgm:prSet presAssocID="{38C907A5-6899-45CE-8D77-C2BE562852E0}" presName="compositeNode" presStyleCnt="0">
        <dgm:presLayoutVars>
          <dgm:bulletEnabled val="1"/>
        </dgm:presLayoutVars>
      </dgm:prSet>
      <dgm:spPr/>
    </dgm:pt>
    <dgm:pt modelId="{12CF648E-3E83-5643-8F7E-08E5ED05AE09}" type="pres">
      <dgm:prSet presAssocID="{38C907A5-6899-45CE-8D77-C2BE562852E0}" presName="bgRect" presStyleLbl="bgAccFollowNode1" presStyleIdx="2" presStyleCnt="6"/>
      <dgm:spPr/>
    </dgm:pt>
    <dgm:pt modelId="{0AC580DF-8627-4B48-8CEA-4D7F21475A1A}" type="pres">
      <dgm:prSet presAssocID="{6A0C7B92-E7E1-45CF-B241-438B66150453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501D7424-CFCA-4E44-A49B-25993787637C}" type="pres">
      <dgm:prSet presAssocID="{38C907A5-6899-45CE-8D77-C2BE562852E0}" presName="bottomLine" presStyleLbl="alignNode1" presStyleIdx="5" presStyleCnt="12">
        <dgm:presLayoutVars/>
      </dgm:prSet>
      <dgm:spPr/>
    </dgm:pt>
    <dgm:pt modelId="{E1F7A395-6BA9-D041-8F01-B95BC98B801F}" type="pres">
      <dgm:prSet presAssocID="{38C907A5-6899-45CE-8D77-C2BE562852E0}" presName="nodeText" presStyleLbl="bgAccFollowNode1" presStyleIdx="2" presStyleCnt="6">
        <dgm:presLayoutVars>
          <dgm:bulletEnabled val="1"/>
        </dgm:presLayoutVars>
      </dgm:prSet>
      <dgm:spPr/>
    </dgm:pt>
    <dgm:pt modelId="{186F26C7-7F9F-1544-9B82-A0DC768936FC}" type="pres">
      <dgm:prSet presAssocID="{6A0C7B92-E7E1-45CF-B241-438B66150453}" presName="sibTrans" presStyleCnt="0"/>
      <dgm:spPr/>
    </dgm:pt>
    <dgm:pt modelId="{AABF1FA2-BA71-8044-982B-D23578E1703D}" type="pres">
      <dgm:prSet presAssocID="{EB7CF580-12F9-470D-B7F2-A12716508FAF}" presName="compositeNode" presStyleCnt="0">
        <dgm:presLayoutVars>
          <dgm:bulletEnabled val="1"/>
        </dgm:presLayoutVars>
      </dgm:prSet>
      <dgm:spPr/>
    </dgm:pt>
    <dgm:pt modelId="{30865A47-78D8-C34D-8C20-CC1549407CFC}" type="pres">
      <dgm:prSet presAssocID="{EB7CF580-12F9-470D-B7F2-A12716508FAF}" presName="bgRect" presStyleLbl="bgAccFollowNode1" presStyleIdx="3" presStyleCnt="6"/>
      <dgm:spPr/>
    </dgm:pt>
    <dgm:pt modelId="{9A5D0A1D-A7C4-0241-9CC4-D3AF7CF7DA4B}" type="pres">
      <dgm:prSet presAssocID="{A74EDBB8-9DF6-4667-B03C-67DA6EE2988F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7841E405-291C-6B40-BC68-643C31DDB3D4}" type="pres">
      <dgm:prSet presAssocID="{EB7CF580-12F9-470D-B7F2-A12716508FAF}" presName="bottomLine" presStyleLbl="alignNode1" presStyleIdx="7" presStyleCnt="12">
        <dgm:presLayoutVars/>
      </dgm:prSet>
      <dgm:spPr/>
    </dgm:pt>
    <dgm:pt modelId="{57EB28A6-99C8-784C-88A1-B5EA1C43C1CE}" type="pres">
      <dgm:prSet presAssocID="{EB7CF580-12F9-470D-B7F2-A12716508FAF}" presName="nodeText" presStyleLbl="bgAccFollowNode1" presStyleIdx="3" presStyleCnt="6">
        <dgm:presLayoutVars>
          <dgm:bulletEnabled val="1"/>
        </dgm:presLayoutVars>
      </dgm:prSet>
      <dgm:spPr/>
    </dgm:pt>
    <dgm:pt modelId="{225ABF8C-E059-304C-A618-6D95100EC373}" type="pres">
      <dgm:prSet presAssocID="{A74EDBB8-9DF6-4667-B03C-67DA6EE2988F}" presName="sibTrans" presStyleCnt="0"/>
      <dgm:spPr/>
    </dgm:pt>
    <dgm:pt modelId="{C496B8D1-5B3E-3C49-AB79-690280DB3932}" type="pres">
      <dgm:prSet presAssocID="{62F2796A-E76E-4213-B7C7-B0A38DC58D31}" presName="compositeNode" presStyleCnt="0">
        <dgm:presLayoutVars>
          <dgm:bulletEnabled val="1"/>
        </dgm:presLayoutVars>
      </dgm:prSet>
      <dgm:spPr/>
    </dgm:pt>
    <dgm:pt modelId="{C40A33D3-B215-F849-AD1F-A5F8C66EF5D0}" type="pres">
      <dgm:prSet presAssocID="{62F2796A-E76E-4213-B7C7-B0A38DC58D31}" presName="bgRect" presStyleLbl="bgAccFollowNode1" presStyleIdx="4" presStyleCnt="6"/>
      <dgm:spPr/>
    </dgm:pt>
    <dgm:pt modelId="{36B9DB71-ED93-494F-848F-159C5F639981}" type="pres">
      <dgm:prSet presAssocID="{A5A146D1-428A-48E6-8943-76F35DA80B3B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5A00C75-FA56-B447-8E37-8C6B482597EA}" type="pres">
      <dgm:prSet presAssocID="{62F2796A-E76E-4213-B7C7-B0A38DC58D31}" presName="bottomLine" presStyleLbl="alignNode1" presStyleIdx="9" presStyleCnt="12">
        <dgm:presLayoutVars/>
      </dgm:prSet>
      <dgm:spPr/>
    </dgm:pt>
    <dgm:pt modelId="{87CD6B8D-A825-184E-B5A8-B0A08583FDD1}" type="pres">
      <dgm:prSet presAssocID="{62F2796A-E76E-4213-B7C7-B0A38DC58D31}" presName="nodeText" presStyleLbl="bgAccFollowNode1" presStyleIdx="4" presStyleCnt="6">
        <dgm:presLayoutVars>
          <dgm:bulletEnabled val="1"/>
        </dgm:presLayoutVars>
      </dgm:prSet>
      <dgm:spPr/>
    </dgm:pt>
    <dgm:pt modelId="{E47AD8CE-F170-6348-8B11-DD22D94F551C}" type="pres">
      <dgm:prSet presAssocID="{A5A146D1-428A-48E6-8943-76F35DA80B3B}" presName="sibTrans" presStyleCnt="0"/>
      <dgm:spPr/>
    </dgm:pt>
    <dgm:pt modelId="{777F4F26-2208-324F-8ACF-479E7B85E62A}" type="pres">
      <dgm:prSet presAssocID="{94E07EA6-463D-444E-A01F-FE2E732A9620}" presName="compositeNode" presStyleCnt="0">
        <dgm:presLayoutVars>
          <dgm:bulletEnabled val="1"/>
        </dgm:presLayoutVars>
      </dgm:prSet>
      <dgm:spPr/>
    </dgm:pt>
    <dgm:pt modelId="{5BB3CD8C-6F0D-AE42-A4C9-7F318D572478}" type="pres">
      <dgm:prSet presAssocID="{94E07EA6-463D-444E-A01F-FE2E732A9620}" presName="bgRect" presStyleLbl="bgAccFollowNode1" presStyleIdx="5" presStyleCnt="6"/>
      <dgm:spPr/>
    </dgm:pt>
    <dgm:pt modelId="{D75B2B07-C6D5-0B4B-8BE7-1E8CEF2DD9A6}" type="pres">
      <dgm:prSet presAssocID="{FAA84117-CA18-4702-B974-1839C74BA4B3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A496380A-366E-BA4E-AFB5-D53BF5E46193}" type="pres">
      <dgm:prSet presAssocID="{94E07EA6-463D-444E-A01F-FE2E732A9620}" presName="bottomLine" presStyleLbl="alignNode1" presStyleIdx="11" presStyleCnt="12">
        <dgm:presLayoutVars/>
      </dgm:prSet>
      <dgm:spPr/>
    </dgm:pt>
    <dgm:pt modelId="{85DF3CED-6D2D-5443-928A-CAE6026B6B33}" type="pres">
      <dgm:prSet presAssocID="{94E07EA6-463D-444E-A01F-FE2E732A9620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D2277D08-B5FC-6546-AA4C-005B8C194516}" type="presOf" srcId="{A5A146D1-428A-48E6-8943-76F35DA80B3B}" destId="{36B9DB71-ED93-494F-848F-159C5F639981}" srcOrd="0" destOrd="0" presId="urn:microsoft.com/office/officeart/2016/7/layout/BasicLinearProcessNumbered"/>
    <dgm:cxn modelId="{BB148B0C-537C-4424-B24F-E6A151CF2DDA}" srcId="{D8250EA4-3115-4AEB-9973-4B18545FA343}" destId="{EB7CF580-12F9-470D-B7F2-A12716508FAF}" srcOrd="3" destOrd="0" parTransId="{904D7E2C-1AF0-4FB3-8882-45E509C56EE9}" sibTransId="{A74EDBB8-9DF6-4667-B03C-67DA6EE2988F}"/>
    <dgm:cxn modelId="{31DC2115-2907-5B49-B94E-CAAC17086683}" type="presOf" srcId="{905E75C1-6365-4A53-926C-C168F28ED2DE}" destId="{237899ED-AF26-3D46-9DF9-0516E5A4BF06}" srcOrd="1" destOrd="0" presId="urn:microsoft.com/office/officeart/2016/7/layout/BasicLinearProcessNumbered"/>
    <dgm:cxn modelId="{AD284834-18C2-477A-B055-446A1CDEBCFC}" srcId="{D8250EA4-3115-4AEB-9973-4B18545FA343}" destId="{38C907A5-6899-45CE-8D77-C2BE562852E0}" srcOrd="2" destOrd="0" parTransId="{384CAC7A-4F40-4FE0-9501-D551B4524712}" sibTransId="{6A0C7B92-E7E1-45CF-B241-438B66150453}"/>
    <dgm:cxn modelId="{2C511439-F5C5-B341-AE9E-0C61D4834973}" type="presOf" srcId="{6A0C7B92-E7E1-45CF-B241-438B66150453}" destId="{0AC580DF-8627-4B48-8CEA-4D7F21475A1A}" srcOrd="0" destOrd="0" presId="urn:microsoft.com/office/officeart/2016/7/layout/BasicLinearProcessNumbered"/>
    <dgm:cxn modelId="{DCE5BA47-93CF-3B4A-82F0-BAE5BF09EB97}" type="presOf" srcId="{2A86B7F3-16C7-493D-8792-6F35BE648963}" destId="{FBD6FF3D-25FF-B041-B702-F2F1403E5F33}" srcOrd="0" destOrd="0" presId="urn:microsoft.com/office/officeart/2016/7/layout/BasicLinearProcessNumbered"/>
    <dgm:cxn modelId="{C8F60048-D533-0546-BE14-FE9D4AF51C0E}" type="presOf" srcId="{62F2796A-E76E-4213-B7C7-B0A38DC58D31}" destId="{C40A33D3-B215-F849-AD1F-A5F8C66EF5D0}" srcOrd="0" destOrd="0" presId="urn:microsoft.com/office/officeart/2016/7/layout/BasicLinearProcessNumbered"/>
    <dgm:cxn modelId="{A4F93A61-81E8-9048-AA62-76DCDC39DC9D}" type="presOf" srcId="{A74EDBB8-9DF6-4667-B03C-67DA6EE2988F}" destId="{9A5D0A1D-A7C4-0241-9CC4-D3AF7CF7DA4B}" srcOrd="0" destOrd="0" presId="urn:microsoft.com/office/officeart/2016/7/layout/BasicLinearProcessNumbered"/>
    <dgm:cxn modelId="{4ADF2FA6-D72C-1347-81EA-8C626416BE71}" type="presOf" srcId="{62F2796A-E76E-4213-B7C7-B0A38DC58D31}" destId="{87CD6B8D-A825-184E-B5A8-B0A08583FDD1}" srcOrd="1" destOrd="0" presId="urn:microsoft.com/office/officeart/2016/7/layout/BasicLinearProcessNumbered"/>
    <dgm:cxn modelId="{AF81BCAA-17A6-449E-B8F3-D2943C273234}" srcId="{D8250EA4-3115-4AEB-9973-4B18545FA343}" destId="{905E75C1-6365-4A53-926C-C168F28ED2DE}" srcOrd="0" destOrd="0" parTransId="{0743DFA0-C4FE-4A77-8E6C-20E1A3658AAD}" sibTransId="{2A86B7F3-16C7-493D-8792-6F35BE648963}"/>
    <dgm:cxn modelId="{29537EAF-6A30-DA4E-98C1-830771EED598}" type="presOf" srcId="{FAA84117-CA18-4702-B974-1839C74BA4B3}" destId="{D75B2B07-C6D5-0B4B-8BE7-1E8CEF2DD9A6}" srcOrd="0" destOrd="0" presId="urn:microsoft.com/office/officeart/2016/7/layout/BasicLinearProcessNumbered"/>
    <dgm:cxn modelId="{E9965EB8-557A-4DF8-92F1-CF8F1A9BE7FD}" srcId="{D8250EA4-3115-4AEB-9973-4B18545FA343}" destId="{9646FA69-A4C4-4487-B100-729F6E56A18B}" srcOrd="1" destOrd="0" parTransId="{A5322568-E970-4756-9204-C049269ED9EA}" sibTransId="{F825D1A4-5E8A-4E94-897C-6756BEE0FF02}"/>
    <dgm:cxn modelId="{36DD51C5-6ECD-6843-8183-2C17F9EF87B4}" type="presOf" srcId="{9646FA69-A4C4-4487-B100-729F6E56A18B}" destId="{9D8015B9-6120-EE45-A516-94A8C8A94449}" srcOrd="1" destOrd="0" presId="urn:microsoft.com/office/officeart/2016/7/layout/BasicLinearProcessNumbered"/>
    <dgm:cxn modelId="{59CFF4C9-9ACB-5048-AA57-21A51F2CC304}" type="presOf" srcId="{9646FA69-A4C4-4487-B100-729F6E56A18B}" destId="{E4B1AAF3-D8FC-294C-A928-7351967C8C60}" srcOrd="0" destOrd="0" presId="urn:microsoft.com/office/officeart/2016/7/layout/BasicLinearProcessNumbered"/>
    <dgm:cxn modelId="{C2C55DCC-E27B-004E-B363-C9510F5A2567}" type="presOf" srcId="{94E07EA6-463D-444E-A01F-FE2E732A9620}" destId="{85DF3CED-6D2D-5443-928A-CAE6026B6B33}" srcOrd="1" destOrd="0" presId="urn:microsoft.com/office/officeart/2016/7/layout/BasicLinearProcessNumbered"/>
    <dgm:cxn modelId="{878C84CE-0FAE-E649-98D2-6490298DAA59}" type="presOf" srcId="{38C907A5-6899-45CE-8D77-C2BE562852E0}" destId="{12CF648E-3E83-5643-8F7E-08E5ED05AE09}" srcOrd="0" destOrd="0" presId="urn:microsoft.com/office/officeart/2016/7/layout/BasicLinearProcessNumbered"/>
    <dgm:cxn modelId="{B3059DD0-2671-4723-A6D9-B2D2A7DDE0DC}" srcId="{D8250EA4-3115-4AEB-9973-4B18545FA343}" destId="{62F2796A-E76E-4213-B7C7-B0A38DC58D31}" srcOrd="4" destOrd="0" parTransId="{71D70E1A-BA60-4CED-BCDB-79D8BCB2FDED}" sibTransId="{A5A146D1-428A-48E6-8943-76F35DA80B3B}"/>
    <dgm:cxn modelId="{F706B7D1-9891-49E0-847C-E0E1895BE7E0}" srcId="{D8250EA4-3115-4AEB-9973-4B18545FA343}" destId="{94E07EA6-463D-444E-A01F-FE2E732A9620}" srcOrd="5" destOrd="0" parTransId="{4290C927-0A58-4CD2-A7B3-5ED3CEB79974}" sibTransId="{FAA84117-CA18-4702-B974-1839C74BA4B3}"/>
    <dgm:cxn modelId="{1C6D11D2-14A7-DC42-8D46-A59108B1D249}" type="presOf" srcId="{94E07EA6-463D-444E-A01F-FE2E732A9620}" destId="{5BB3CD8C-6F0D-AE42-A4C9-7F318D572478}" srcOrd="0" destOrd="0" presId="urn:microsoft.com/office/officeart/2016/7/layout/BasicLinearProcessNumbered"/>
    <dgm:cxn modelId="{CCBECCD2-3E26-4245-B75F-B9722F12394C}" type="presOf" srcId="{D8250EA4-3115-4AEB-9973-4B18545FA343}" destId="{E462E9BB-9544-694B-9820-8EE29BB55B44}" srcOrd="0" destOrd="0" presId="urn:microsoft.com/office/officeart/2016/7/layout/BasicLinearProcessNumbered"/>
    <dgm:cxn modelId="{CBFFCCE1-36B0-1F42-A7A8-A1D6F490259C}" type="presOf" srcId="{905E75C1-6365-4A53-926C-C168F28ED2DE}" destId="{CCC45E02-6F15-DB48-96C4-9378ED6CE7CD}" srcOrd="0" destOrd="0" presId="urn:microsoft.com/office/officeart/2016/7/layout/BasicLinearProcessNumbered"/>
    <dgm:cxn modelId="{CC1169E4-173B-BE43-A22D-46CE642E72DD}" type="presOf" srcId="{EB7CF580-12F9-470D-B7F2-A12716508FAF}" destId="{57EB28A6-99C8-784C-88A1-B5EA1C43C1CE}" srcOrd="1" destOrd="0" presId="urn:microsoft.com/office/officeart/2016/7/layout/BasicLinearProcessNumbered"/>
    <dgm:cxn modelId="{644E71ED-653F-C546-89DE-3AB8778E6B88}" type="presOf" srcId="{EB7CF580-12F9-470D-B7F2-A12716508FAF}" destId="{30865A47-78D8-C34D-8C20-CC1549407CFC}" srcOrd="0" destOrd="0" presId="urn:microsoft.com/office/officeart/2016/7/layout/BasicLinearProcessNumbered"/>
    <dgm:cxn modelId="{10CBC1ED-529C-3E44-9E58-8DC72091FCAF}" type="presOf" srcId="{F825D1A4-5E8A-4E94-897C-6756BEE0FF02}" destId="{AD0E79C3-4D99-9F41-9E3B-E2DB4E8A83BF}" srcOrd="0" destOrd="0" presId="urn:microsoft.com/office/officeart/2016/7/layout/BasicLinearProcessNumbered"/>
    <dgm:cxn modelId="{321780F4-30BB-8249-A36E-1C38A76A7982}" type="presOf" srcId="{38C907A5-6899-45CE-8D77-C2BE562852E0}" destId="{E1F7A395-6BA9-D041-8F01-B95BC98B801F}" srcOrd="1" destOrd="0" presId="urn:microsoft.com/office/officeart/2016/7/layout/BasicLinearProcessNumbered"/>
    <dgm:cxn modelId="{A14B0C18-4966-C149-AF3A-FA39586D4DAA}" type="presParOf" srcId="{E462E9BB-9544-694B-9820-8EE29BB55B44}" destId="{0FACB0FF-BF89-6F42-AB1E-7C506FA65723}" srcOrd="0" destOrd="0" presId="urn:microsoft.com/office/officeart/2016/7/layout/BasicLinearProcessNumbered"/>
    <dgm:cxn modelId="{24758D43-FF2B-A849-AE2F-9C839F68F305}" type="presParOf" srcId="{0FACB0FF-BF89-6F42-AB1E-7C506FA65723}" destId="{CCC45E02-6F15-DB48-96C4-9378ED6CE7CD}" srcOrd="0" destOrd="0" presId="urn:microsoft.com/office/officeart/2016/7/layout/BasicLinearProcessNumbered"/>
    <dgm:cxn modelId="{3BB16FB9-E25C-CD4A-BE22-28ABBC5E86EC}" type="presParOf" srcId="{0FACB0FF-BF89-6F42-AB1E-7C506FA65723}" destId="{FBD6FF3D-25FF-B041-B702-F2F1403E5F33}" srcOrd="1" destOrd="0" presId="urn:microsoft.com/office/officeart/2016/7/layout/BasicLinearProcessNumbered"/>
    <dgm:cxn modelId="{0021A3B2-5398-004D-86BE-A8047A6D623E}" type="presParOf" srcId="{0FACB0FF-BF89-6F42-AB1E-7C506FA65723}" destId="{12E612E1-5412-0044-9CE9-ADEB4F69D123}" srcOrd="2" destOrd="0" presId="urn:microsoft.com/office/officeart/2016/7/layout/BasicLinearProcessNumbered"/>
    <dgm:cxn modelId="{EDB56CE1-A775-8042-9F42-68B759078BE1}" type="presParOf" srcId="{0FACB0FF-BF89-6F42-AB1E-7C506FA65723}" destId="{237899ED-AF26-3D46-9DF9-0516E5A4BF06}" srcOrd="3" destOrd="0" presId="urn:microsoft.com/office/officeart/2016/7/layout/BasicLinearProcessNumbered"/>
    <dgm:cxn modelId="{2A820027-4CCB-8E49-B29C-A4B0D174BFA4}" type="presParOf" srcId="{E462E9BB-9544-694B-9820-8EE29BB55B44}" destId="{9B406C92-2163-D64C-8388-015AF955CC13}" srcOrd="1" destOrd="0" presId="urn:microsoft.com/office/officeart/2016/7/layout/BasicLinearProcessNumbered"/>
    <dgm:cxn modelId="{517866DB-2070-814E-90FE-D8A710CB02BE}" type="presParOf" srcId="{E462E9BB-9544-694B-9820-8EE29BB55B44}" destId="{6558560A-0F1A-DA48-89B3-2723A80B54C2}" srcOrd="2" destOrd="0" presId="urn:microsoft.com/office/officeart/2016/7/layout/BasicLinearProcessNumbered"/>
    <dgm:cxn modelId="{250EB0D9-A527-E542-B801-FCA28527A741}" type="presParOf" srcId="{6558560A-0F1A-DA48-89B3-2723A80B54C2}" destId="{E4B1AAF3-D8FC-294C-A928-7351967C8C60}" srcOrd="0" destOrd="0" presId="urn:microsoft.com/office/officeart/2016/7/layout/BasicLinearProcessNumbered"/>
    <dgm:cxn modelId="{EE9D158F-7986-5A46-A46B-6112A2BE638B}" type="presParOf" srcId="{6558560A-0F1A-DA48-89B3-2723A80B54C2}" destId="{AD0E79C3-4D99-9F41-9E3B-E2DB4E8A83BF}" srcOrd="1" destOrd="0" presId="urn:microsoft.com/office/officeart/2016/7/layout/BasicLinearProcessNumbered"/>
    <dgm:cxn modelId="{4765B251-E9C6-6F4D-809E-18AD245C6ACB}" type="presParOf" srcId="{6558560A-0F1A-DA48-89B3-2723A80B54C2}" destId="{C58BBBFD-43D6-2B47-BC01-8D853414E929}" srcOrd="2" destOrd="0" presId="urn:microsoft.com/office/officeart/2016/7/layout/BasicLinearProcessNumbered"/>
    <dgm:cxn modelId="{35ECA680-9A35-8147-A1F4-A162ADF16FDF}" type="presParOf" srcId="{6558560A-0F1A-DA48-89B3-2723A80B54C2}" destId="{9D8015B9-6120-EE45-A516-94A8C8A94449}" srcOrd="3" destOrd="0" presId="urn:microsoft.com/office/officeart/2016/7/layout/BasicLinearProcessNumbered"/>
    <dgm:cxn modelId="{6B8E0433-C79D-6848-84F5-E92839EAF745}" type="presParOf" srcId="{E462E9BB-9544-694B-9820-8EE29BB55B44}" destId="{A75FC726-FA0A-0D40-8585-38BBF3EE2EFA}" srcOrd="3" destOrd="0" presId="urn:microsoft.com/office/officeart/2016/7/layout/BasicLinearProcessNumbered"/>
    <dgm:cxn modelId="{BDBF440C-6402-4343-A97B-D6E33767B6A3}" type="presParOf" srcId="{E462E9BB-9544-694B-9820-8EE29BB55B44}" destId="{CF8842B0-3215-D84E-855C-2F8426EF76CA}" srcOrd="4" destOrd="0" presId="urn:microsoft.com/office/officeart/2016/7/layout/BasicLinearProcessNumbered"/>
    <dgm:cxn modelId="{C5FC87A1-805E-744A-B34B-2B1B74F71F99}" type="presParOf" srcId="{CF8842B0-3215-D84E-855C-2F8426EF76CA}" destId="{12CF648E-3E83-5643-8F7E-08E5ED05AE09}" srcOrd="0" destOrd="0" presId="urn:microsoft.com/office/officeart/2016/7/layout/BasicLinearProcessNumbered"/>
    <dgm:cxn modelId="{03601E04-B803-C840-8EDC-3BE55F1885E2}" type="presParOf" srcId="{CF8842B0-3215-D84E-855C-2F8426EF76CA}" destId="{0AC580DF-8627-4B48-8CEA-4D7F21475A1A}" srcOrd="1" destOrd="0" presId="urn:microsoft.com/office/officeart/2016/7/layout/BasicLinearProcessNumbered"/>
    <dgm:cxn modelId="{4E99A211-6F2E-7646-B338-7DB215E94F2B}" type="presParOf" srcId="{CF8842B0-3215-D84E-855C-2F8426EF76CA}" destId="{501D7424-CFCA-4E44-A49B-25993787637C}" srcOrd="2" destOrd="0" presId="urn:microsoft.com/office/officeart/2016/7/layout/BasicLinearProcessNumbered"/>
    <dgm:cxn modelId="{FCA38A5D-DD8B-4A4F-B132-7A15ECAE47DE}" type="presParOf" srcId="{CF8842B0-3215-D84E-855C-2F8426EF76CA}" destId="{E1F7A395-6BA9-D041-8F01-B95BC98B801F}" srcOrd="3" destOrd="0" presId="urn:microsoft.com/office/officeart/2016/7/layout/BasicLinearProcessNumbered"/>
    <dgm:cxn modelId="{57C4D4BA-C6F0-4D4C-AE7B-4A4303D7F0E4}" type="presParOf" srcId="{E462E9BB-9544-694B-9820-8EE29BB55B44}" destId="{186F26C7-7F9F-1544-9B82-A0DC768936FC}" srcOrd="5" destOrd="0" presId="urn:microsoft.com/office/officeart/2016/7/layout/BasicLinearProcessNumbered"/>
    <dgm:cxn modelId="{575FE266-909F-5846-BB19-5055CDEDA3DF}" type="presParOf" srcId="{E462E9BB-9544-694B-9820-8EE29BB55B44}" destId="{AABF1FA2-BA71-8044-982B-D23578E1703D}" srcOrd="6" destOrd="0" presId="urn:microsoft.com/office/officeart/2016/7/layout/BasicLinearProcessNumbered"/>
    <dgm:cxn modelId="{9B1B9654-78C9-7647-B893-C5766990BA51}" type="presParOf" srcId="{AABF1FA2-BA71-8044-982B-D23578E1703D}" destId="{30865A47-78D8-C34D-8C20-CC1549407CFC}" srcOrd="0" destOrd="0" presId="urn:microsoft.com/office/officeart/2016/7/layout/BasicLinearProcessNumbered"/>
    <dgm:cxn modelId="{BF8BE013-92A1-AF43-9450-0E2A775C89FC}" type="presParOf" srcId="{AABF1FA2-BA71-8044-982B-D23578E1703D}" destId="{9A5D0A1D-A7C4-0241-9CC4-D3AF7CF7DA4B}" srcOrd="1" destOrd="0" presId="urn:microsoft.com/office/officeart/2016/7/layout/BasicLinearProcessNumbered"/>
    <dgm:cxn modelId="{50506368-FE97-C846-9484-6F76F5FBB581}" type="presParOf" srcId="{AABF1FA2-BA71-8044-982B-D23578E1703D}" destId="{7841E405-291C-6B40-BC68-643C31DDB3D4}" srcOrd="2" destOrd="0" presId="urn:microsoft.com/office/officeart/2016/7/layout/BasicLinearProcessNumbered"/>
    <dgm:cxn modelId="{A11D6A55-57E5-3B4D-937A-1AAD7F823443}" type="presParOf" srcId="{AABF1FA2-BA71-8044-982B-D23578E1703D}" destId="{57EB28A6-99C8-784C-88A1-B5EA1C43C1CE}" srcOrd="3" destOrd="0" presId="urn:microsoft.com/office/officeart/2016/7/layout/BasicLinearProcessNumbered"/>
    <dgm:cxn modelId="{414C8A5E-5D3B-8F4A-95B8-2E068FCDC1BE}" type="presParOf" srcId="{E462E9BB-9544-694B-9820-8EE29BB55B44}" destId="{225ABF8C-E059-304C-A618-6D95100EC373}" srcOrd="7" destOrd="0" presId="urn:microsoft.com/office/officeart/2016/7/layout/BasicLinearProcessNumbered"/>
    <dgm:cxn modelId="{6C0C7037-F2C4-B047-8B38-49A38EDE5FA7}" type="presParOf" srcId="{E462E9BB-9544-694B-9820-8EE29BB55B44}" destId="{C496B8D1-5B3E-3C49-AB79-690280DB3932}" srcOrd="8" destOrd="0" presId="urn:microsoft.com/office/officeart/2016/7/layout/BasicLinearProcessNumbered"/>
    <dgm:cxn modelId="{08CF3FAB-932B-1F41-9B58-522FA9ED621A}" type="presParOf" srcId="{C496B8D1-5B3E-3C49-AB79-690280DB3932}" destId="{C40A33D3-B215-F849-AD1F-A5F8C66EF5D0}" srcOrd="0" destOrd="0" presId="urn:microsoft.com/office/officeart/2016/7/layout/BasicLinearProcessNumbered"/>
    <dgm:cxn modelId="{F6A73F9E-2017-D949-9CF8-F928E42E2E0A}" type="presParOf" srcId="{C496B8D1-5B3E-3C49-AB79-690280DB3932}" destId="{36B9DB71-ED93-494F-848F-159C5F639981}" srcOrd="1" destOrd="0" presId="urn:microsoft.com/office/officeart/2016/7/layout/BasicLinearProcessNumbered"/>
    <dgm:cxn modelId="{474E44B8-E647-314A-AF2D-F6A70AE87453}" type="presParOf" srcId="{C496B8D1-5B3E-3C49-AB79-690280DB3932}" destId="{25A00C75-FA56-B447-8E37-8C6B482597EA}" srcOrd="2" destOrd="0" presId="urn:microsoft.com/office/officeart/2016/7/layout/BasicLinearProcessNumbered"/>
    <dgm:cxn modelId="{9B67082E-4724-CF46-8F6C-A9B65879C85B}" type="presParOf" srcId="{C496B8D1-5B3E-3C49-AB79-690280DB3932}" destId="{87CD6B8D-A825-184E-B5A8-B0A08583FDD1}" srcOrd="3" destOrd="0" presId="urn:microsoft.com/office/officeart/2016/7/layout/BasicLinearProcessNumbered"/>
    <dgm:cxn modelId="{6F5AE197-F694-4F48-9A5A-73BE1DD54E8F}" type="presParOf" srcId="{E462E9BB-9544-694B-9820-8EE29BB55B44}" destId="{E47AD8CE-F170-6348-8B11-DD22D94F551C}" srcOrd="9" destOrd="0" presId="urn:microsoft.com/office/officeart/2016/7/layout/BasicLinearProcessNumbered"/>
    <dgm:cxn modelId="{75F13935-C849-9543-A752-AFDB668E1B72}" type="presParOf" srcId="{E462E9BB-9544-694B-9820-8EE29BB55B44}" destId="{777F4F26-2208-324F-8ACF-479E7B85E62A}" srcOrd="10" destOrd="0" presId="urn:microsoft.com/office/officeart/2016/7/layout/BasicLinearProcessNumbered"/>
    <dgm:cxn modelId="{0F0A4241-40AD-E946-BE1A-3385AC8A5B6C}" type="presParOf" srcId="{777F4F26-2208-324F-8ACF-479E7B85E62A}" destId="{5BB3CD8C-6F0D-AE42-A4C9-7F318D572478}" srcOrd="0" destOrd="0" presId="urn:microsoft.com/office/officeart/2016/7/layout/BasicLinearProcessNumbered"/>
    <dgm:cxn modelId="{57669D04-FBD2-D84B-BB0F-D4D97A7A0CC9}" type="presParOf" srcId="{777F4F26-2208-324F-8ACF-479E7B85E62A}" destId="{D75B2B07-C6D5-0B4B-8BE7-1E8CEF2DD9A6}" srcOrd="1" destOrd="0" presId="urn:microsoft.com/office/officeart/2016/7/layout/BasicLinearProcessNumbered"/>
    <dgm:cxn modelId="{6A9914DC-BBB2-7B47-9F5C-B2D6C4871EE1}" type="presParOf" srcId="{777F4F26-2208-324F-8ACF-479E7B85E62A}" destId="{A496380A-366E-BA4E-AFB5-D53BF5E46193}" srcOrd="2" destOrd="0" presId="urn:microsoft.com/office/officeart/2016/7/layout/BasicLinearProcessNumbered"/>
    <dgm:cxn modelId="{EC3AB7C9-4041-0440-83B0-D817CA4592A7}" type="presParOf" srcId="{777F4F26-2208-324F-8ACF-479E7B85E62A}" destId="{85DF3CED-6D2D-5443-928A-CAE6026B6B3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8250EA4-3115-4AEB-9973-4B18545FA34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5E75C1-6365-4A53-926C-C168F28ED2DE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Collect Data</a:t>
          </a:r>
        </a:p>
      </dgm:t>
    </dgm:pt>
    <dgm:pt modelId="{0743DFA0-C4FE-4A77-8E6C-20E1A3658AAD}" type="parTrans" cxnId="{AF81BCAA-17A6-449E-B8F3-D2943C273234}">
      <dgm:prSet/>
      <dgm:spPr/>
      <dgm:t>
        <a:bodyPr/>
        <a:lstStyle/>
        <a:p>
          <a:endParaRPr lang="en-US"/>
        </a:p>
      </dgm:t>
    </dgm:pt>
    <dgm:pt modelId="{2A86B7F3-16C7-493D-8792-6F35BE648963}" type="sibTrans" cxnId="{AF81BCAA-17A6-449E-B8F3-D2943C273234}">
      <dgm:prSet phldrT="1" phldr="0"/>
      <dgm:spPr>
        <a:solidFill>
          <a:schemeClr val="accent2">
            <a:hueOff val="-223902"/>
            <a:satOff val="-12912"/>
            <a:lumOff val="1327"/>
            <a:alpha val="10000"/>
          </a:schemeClr>
        </a:solidFill>
      </dgm:spPr>
      <dgm:t>
        <a:bodyPr/>
        <a:lstStyle/>
        <a:p>
          <a:r>
            <a:rPr lang="en-US"/>
            <a:t>1</a:t>
          </a:r>
        </a:p>
      </dgm:t>
    </dgm:pt>
    <dgm:pt modelId="{9646FA69-A4C4-4487-B100-729F6E56A18B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Analyze Data</a:t>
          </a:r>
        </a:p>
      </dgm:t>
    </dgm:pt>
    <dgm:pt modelId="{F825D1A4-5E8A-4E94-897C-6756BEE0FF02}" type="sibTrans" cxnId="{E9965EB8-557A-4DF8-92F1-CF8F1A9BE7FD}">
      <dgm:prSet phldrT="2" phldr="0"/>
      <dgm:spPr>
        <a:solidFill>
          <a:schemeClr val="accent2">
            <a:hueOff val="-223902"/>
            <a:satOff val="-12912"/>
            <a:lumOff val="1327"/>
            <a:alpha val="10000"/>
          </a:schemeClr>
        </a:solidFill>
      </dgm:spPr>
      <dgm:t>
        <a:bodyPr/>
        <a:lstStyle/>
        <a:p>
          <a:r>
            <a:rPr lang="en-US"/>
            <a:t>2</a:t>
          </a:r>
        </a:p>
      </dgm:t>
    </dgm:pt>
    <dgm:pt modelId="{A5322568-E970-4756-9204-C049269ED9EA}" type="parTrans" cxnId="{E9965EB8-557A-4DF8-92F1-CF8F1A9BE7FD}">
      <dgm:prSet/>
      <dgm:spPr/>
      <dgm:t>
        <a:bodyPr/>
        <a:lstStyle/>
        <a:p>
          <a:endParaRPr lang="en-US"/>
        </a:p>
      </dgm:t>
    </dgm:pt>
    <dgm:pt modelId="{38C907A5-6899-45CE-8D77-C2BE562852E0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Preprocess Data</a:t>
          </a:r>
        </a:p>
      </dgm:t>
    </dgm:pt>
    <dgm:pt modelId="{6A0C7B92-E7E1-45CF-B241-438B66150453}" type="sibTrans" cxnId="{AD284834-18C2-477A-B055-446A1CDEBCFC}">
      <dgm:prSet phldrT="3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3</a:t>
          </a:r>
        </a:p>
      </dgm:t>
    </dgm:pt>
    <dgm:pt modelId="{384CAC7A-4F40-4FE0-9501-D551B4524712}" type="parTrans" cxnId="{AD284834-18C2-477A-B055-446A1CDEBCFC}">
      <dgm:prSet/>
      <dgm:spPr/>
      <dgm:t>
        <a:bodyPr/>
        <a:lstStyle/>
        <a:p>
          <a:endParaRPr lang="en-US"/>
        </a:p>
      </dgm:t>
    </dgm:pt>
    <dgm:pt modelId="{EB7CF580-12F9-470D-B7F2-A12716508FAF}">
      <dgm:prSet/>
      <dgm:spPr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</dgm:spPr>
      <dgm:t>
        <a:bodyPr/>
        <a:lstStyle/>
        <a:p>
          <a:pPr algn="ctr"/>
          <a:r>
            <a:rPr lang="en-US"/>
            <a:t>Model Data</a:t>
          </a:r>
        </a:p>
      </dgm:t>
    </dgm:pt>
    <dgm:pt modelId="{A74EDBB8-9DF6-4667-B03C-67DA6EE2988F}" type="sibTrans" cxnId="{BB148B0C-537C-4424-B24F-E6A151CF2DDA}">
      <dgm:prSet phldrT="4" phldr="0"/>
      <dgm:spPr>
        <a:solidFill>
          <a:schemeClr val="accent2">
            <a:hueOff val="-447804"/>
            <a:satOff val="-25824"/>
            <a:lumOff val="2655"/>
          </a:schemeClr>
        </a:solidFill>
      </dgm:spPr>
      <dgm:t>
        <a:bodyPr/>
        <a:lstStyle/>
        <a:p>
          <a:r>
            <a:rPr lang="en-US"/>
            <a:t>4</a:t>
          </a:r>
        </a:p>
      </dgm:t>
    </dgm:pt>
    <dgm:pt modelId="{904D7E2C-1AF0-4FB3-8882-45E509C56EE9}" type="parTrans" cxnId="{BB148B0C-537C-4424-B24F-E6A151CF2DDA}">
      <dgm:prSet/>
      <dgm:spPr/>
      <dgm:t>
        <a:bodyPr/>
        <a:lstStyle/>
        <a:p>
          <a:endParaRPr lang="en-US"/>
        </a:p>
      </dgm:t>
    </dgm:pt>
    <dgm:pt modelId="{62F2796A-E76E-4213-B7C7-B0A38DC58D31}">
      <dgm:prSet/>
      <dgm:spPr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</dgm:spPr>
      <dgm:t>
        <a:bodyPr/>
        <a:lstStyle/>
        <a:p>
          <a:pPr algn="ctr"/>
          <a:r>
            <a:rPr lang="en-US"/>
            <a:t>Evaluate Model</a:t>
          </a:r>
        </a:p>
      </dgm:t>
    </dgm:pt>
    <dgm:pt modelId="{A5A146D1-428A-48E6-8943-76F35DA80B3B}" type="sibTrans" cxnId="{B3059DD0-2671-4723-A6D9-B2D2A7DDE0DC}">
      <dgm:prSet phldrT="5" phldr="0"/>
      <dgm:spPr>
        <a:solidFill>
          <a:schemeClr val="accent2">
            <a:hueOff val="-447804"/>
            <a:satOff val="-25824"/>
            <a:lumOff val="2655"/>
          </a:schemeClr>
        </a:solidFill>
      </dgm:spPr>
      <dgm:t>
        <a:bodyPr/>
        <a:lstStyle/>
        <a:p>
          <a:r>
            <a:rPr lang="en-US"/>
            <a:t>5</a:t>
          </a:r>
        </a:p>
      </dgm:t>
    </dgm:pt>
    <dgm:pt modelId="{71D70E1A-BA60-4CED-BCDB-79D8BCB2FDED}" type="parTrans" cxnId="{B3059DD0-2671-4723-A6D9-B2D2A7DDE0DC}">
      <dgm:prSet/>
      <dgm:spPr/>
      <dgm:t>
        <a:bodyPr/>
        <a:lstStyle/>
        <a:p>
          <a:endParaRPr lang="en-US"/>
        </a:p>
      </dgm:t>
    </dgm:pt>
    <dgm:pt modelId="{94E07EA6-463D-444E-A01F-FE2E732A9620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Test Model</a:t>
          </a:r>
        </a:p>
      </dgm:t>
    </dgm:pt>
    <dgm:pt modelId="{FAA84117-CA18-4702-B974-1839C74BA4B3}" type="sibTrans" cxnId="{F706B7D1-9891-49E0-847C-E0E1895BE7E0}">
      <dgm:prSet phldrT="6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6</a:t>
          </a:r>
        </a:p>
      </dgm:t>
    </dgm:pt>
    <dgm:pt modelId="{4290C927-0A58-4CD2-A7B3-5ED3CEB79974}" type="parTrans" cxnId="{F706B7D1-9891-49E0-847C-E0E1895BE7E0}">
      <dgm:prSet/>
      <dgm:spPr/>
      <dgm:t>
        <a:bodyPr/>
        <a:lstStyle/>
        <a:p>
          <a:endParaRPr lang="en-US"/>
        </a:p>
      </dgm:t>
    </dgm:pt>
    <dgm:pt modelId="{E462E9BB-9544-694B-9820-8EE29BB55B44}" type="pres">
      <dgm:prSet presAssocID="{D8250EA4-3115-4AEB-9973-4B18545FA343}" presName="Name0" presStyleCnt="0">
        <dgm:presLayoutVars>
          <dgm:animLvl val="lvl"/>
          <dgm:resizeHandles val="exact"/>
        </dgm:presLayoutVars>
      </dgm:prSet>
      <dgm:spPr/>
    </dgm:pt>
    <dgm:pt modelId="{0FACB0FF-BF89-6F42-AB1E-7C506FA65723}" type="pres">
      <dgm:prSet presAssocID="{905E75C1-6365-4A53-926C-C168F28ED2DE}" presName="compositeNode" presStyleCnt="0">
        <dgm:presLayoutVars>
          <dgm:bulletEnabled val="1"/>
        </dgm:presLayoutVars>
      </dgm:prSet>
      <dgm:spPr/>
    </dgm:pt>
    <dgm:pt modelId="{CCC45E02-6F15-DB48-96C4-9378ED6CE7CD}" type="pres">
      <dgm:prSet presAssocID="{905E75C1-6365-4A53-926C-C168F28ED2DE}" presName="bgRect" presStyleLbl="bgAccFollowNode1" presStyleIdx="0" presStyleCnt="6"/>
      <dgm:spPr/>
    </dgm:pt>
    <dgm:pt modelId="{FBD6FF3D-25FF-B041-B702-F2F1403E5F33}" type="pres">
      <dgm:prSet presAssocID="{2A86B7F3-16C7-493D-8792-6F35BE648963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2E612E1-5412-0044-9CE9-ADEB4F69D123}" type="pres">
      <dgm:prSet presAssocID="{905E75C1-6365-4A53-926C-C168F28ED2DE}" presName="bottomLine" presStyleLbl="alignNode1" presStyleIdx="1" presStyleCnt="12">
        <dgm:presLayoutVars/>
      </dgm:prSet>
      <dgm:spPr/>
    </dgm:pt>
    <dgm:pt modelId="{237899ED-AF26-3D46-9DF9-0516E5A4BF06}" type="pres">
      <dgm:prSet presAssocID="{905E75C1-6365-4A53-926C-C168F28ED2DE}" presName="nodeText" presStyleLbl="bgAccFollowNode1" presStyleIdx="0" presStyleCnt="6">
        <dgm:presLayoutVars>
          <dgm:bulletEnabled val="1"/>
        </dgm:presLayoutVars>
      </dgm:prSet>
      <dgm:spPr/>
    </dgm:pt>
    <dgm:pt modelId="{9B406C92-2163-D64C-8388-015AF955CC13}" type="pres">
      <dgm:prSet presAssocID="{2A86B7F3-16C7-493D-8792-6F35BE648963}" presName="sibTrans" presStyleCnt="0"/>
      <dgm:spPr/>
    </dgm:pt>
    <dgm:pt modelId="{6558560A-0F1A-DA48-89B3-2723A80B54C2}" type="pres">
      <dgm:prSet presAssocID="{9646FA69-A4C4-4487-B100-729F6E56A18B}" presName="compositeNode" presStyleCnt="0">
        <dgm:presLayoutVars>
          <dgm:bulletEnabled val="1"/>
        </dgm:presLayoutVars>
      </dgm:prSet>
      <dgm:spPr/>
    </dgm:pt>
    <dgm:pt modelId="{E4B1AAF3-D8FC-294C-A928-7351967C8C60}" type="pres">
      <dgm:prSet presAssocID="{9646FA69-A4C4-4487-B100-729F6E56A18B}" presName="bgRect" presStyleLbl="bgAccFollowNode1" presStyleIdx="1" presStyleCnt="6"/>
      <dgm:spPr/>
    </dgm:pt>
    <dgm:pt modelId="{AD0E79C3-4D99-9F41-9E3B-E2DB4E8A83BF}" type="pres">
      <dgm:prSet presAssocID="{F825D1A4-5E8A-4E94-897C-6756BEE0FF0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C58BBBFD-43D6-2B47-BC01-8D853414E929}" type="pres">
      <dgm:prSet presAssocID="{9646FA69-A4C4-4487-B100-729F6E56A18B}" presName="bottomLine" presStyleLbl="alignNode1" presStyleIdx="3" presStyleCnt="12">
        <dgm:presLayoutVars/>
      </dgm:prSet>
      <dgm:spPr/>
    </dgm:pt>
    <dgm:pt modelId="{9D8015B9-6120-EE45-A516-94A8C8A94449}" type="pres">
      <dgm:prSet presAssocID="{9646FA69-A4C4-4487-B100-729F6E56A18B}" presName="nodeText" presStyleLbl="bgAccFollowNode1" presStyleIdx="1" presStyleCnt="6">
        <dgm:presLayoutVars>
          <dgm:bulletEnabled val="1"/>
        </dgm:presLayoutVars>
      </dgm:prSet>
      <dgm:spPr/>
    </dgm:pt>
    <dgm:pt modelId="{A75FC726-FA0A-0D40-8585-38BBF3EE2EFA}" type="pres">
      <dgm:prSet presAssocID="{F825D1A4-5E8A-4E94-897C-6756BEE0FF02}" presName="sibTrans" presStyleCnt="0"/>
      <dgm:spPr/>
    </dgm:pt>
    <dgm:pt modelId="{CF8842B0-3215-D84E-855C-2F8426EF76CA}" type="pres">
      <dgm:prSet presAssocID="{38C907A5-6899-45CE-8D77-C2BE562852E0}" presName="compositeNode" presStyleCnt="0">
        <dgm:presLayoutVars>
          <dgm:bulletEnabled val="1"/>
        </dgm:presLayoutVars>
      </dgm:prSet>
      <dgm:spPr/>
    </dgm:pt>
    <dgm:pt modelId="{12CF648E-3E83-5643-8F7E-08E5ED05AE09}" type="pres">
      <dgm:prSet presAssocID="{38C907A5-6899-45CE-8D77-C2BE562852E0}" presName="bgRect" presStyleLbl="bgAccFollowNode1" presStyleIdx="2" presStyleCnt="6"/>
      <dgm:spPr/>
    </dgm:pt>
    <dgm:pt modelId="{0AC580DF-8627-4B48-8CEA-4D7F21475A1A}" type="pres">
      <dgm:prSet presAssocID="{6A0C7B92-E7E1-45CF-B241-438B66150453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501D7424-CFCA-4E44-A49B-25993787637C}" type="pres">
      <dgm:prSet presAssocID="{38C907A5-6899-45CE-8D77-C2BE562852E0}" presName="bottomLine" presStyleLbl="alignNode1" presStyleIdx="5" presStyleCnt="12">
        <dgm:presLayoutVars/>
      </dgm:prSet>
      <dgm:spPr/>
    </dgm:pt>
    <dgm:pt modelId="{E1F7A395-6BA9-D041-8F01-B95BC98B801F}" type="pres">
      <dgm:prSet presAssocID="{38C907A5-6899-45CE-8D77-C2BE562852E0}" presName="nodeText" presStyleLbl="bgAccFollowNode1" presStyleIdx="2" presStyleCnt="6">
        <dgm:presLayoutVars>
          <dgm:bulletEnabled val="1"/>
        </dgm:presLayoutVars>
      </dgm:prSet>
      <dgm:spPr/>
    </dgm:pt>
    <dgm:pt modelId="{186F26C7-7F9F-1544-9B82-A0DC768936FC}" type="pres">
      <dgm:prSet presAssocID="{6A0C7B92-E7E1-45CF-B241-438B66150453}" presName="sibTrans" presStyleCnt="0"/>
      <dgm:spPr/>
    </dgm:pt>
    <dgm:pt modelId="{AABF1FA2-BA71-8044-982B-D23578E1703D}" type="pres">
      <dgm:prSet presAssocID="{EB7CF580-12F9-470D-B7F2-A12716508FAF}" presName="compositeNode" presStyleCnt="0">
        <dgm:presLayoutVars>
          <dgm:bulletEnabled val="1"/>
        </dgm:presLayoutVars>
      </dgm:prSet>
      <dgm:spPr/>
    </dgm:pt>
    <dgm:pt modelId="{30865A47-78D8-C34D-8C20-CC1549407CFC}" type="pres">
      <dgm:prSet presAssocID="{EB7CF580-12F9-470D-B7F2-A12716508FAF}" presName="bgRect" presStyleLbl="bgAccFollowNode1" presStyleIdx="3" presStyleCnt="6"/>
      <dgm:spPr/>
    </dgm:pt>
    <dgm:pt modelId="{9A5D0A1D-A7C4-0241-9CC4-D3AF7CF7DA4B}" type="pres">
      <dgm:prSet presAssocID="{A74EDBB8-9DF6-4667-B03C-67DA6EE2988F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7841E405-291C-6B40-BC68-643C31DDB3D4}" type="pres">
      <dgm:prSet presAssocID="{EB7CF580-12F9-470D-B7F2-A12716508FAF}" presName="bottomLine" presStyleLbl="alignNode1" presStyleIdx="7" presStyleCnt="12">
        <dgm:presLayoutVars/>
      </dgm:prSet>
      <dgm:spPr/>
    </dgm:pt>
    <dgm:pt modelId="{57EB28A6-99C8-784C-88A1-B5EA1C43C1CE}" type="pres">
      <dgm:prSet presAssocID="{EB7CF580-12F9-470D-B7F2-A12716508FAF}" presName="nodeText" presStyleLbl="bgAccFollowNode1" presStyleIdx="3" presStyleCnt="6">
        <dgm:presLayoutVars>
          <dgm:bulletEnabled val="1"/>
        </dgm:presLayoutVars>
      </dgm:prSet>
      <dgm:spPr/>
    </dgm:pt>
    <dgm:pt modelId="{225ABF8C-E059-304C-A618-6D95100EC373}" type="pres">
      <dgm:prSet presAssocID="{A74EDBB8-9DF6-4667-B03C-67DA6EE2988F}" presName="sibTrans" presStyleCnt="0"/>
      <dgm:spPr/>
    </dgm:pt>
    <dgm:pt modelId="{C496B8D1-5B3E-3C49-AB79-690280DB3932}" type="pres">
      <dgm:prSet presAssocID="{62F2796A-E76E-4213-B7C7-B0A38DC58D31}" presName="compositeNode" presStyleCnt="0">
        <dgm:presLayoutVars>
          <dgm:bulletEnabled val="1"/>
        </dgm:presLayoutVars>
      </dgm:prSet>
      <dgm:spPr/>
    </dgm:pt>
    <dgm:pt modelId="{C40A33D3-B215-F849-AD1F-A5F8C66EF5D0}" type="pres">
      <dgm:prSet presAssocID="{62F2796A-E76E-4213-B7C7-B0A38DC58D31}" presName="bgRect" presStyleLbl="bgAccFollowNode1" presStyleIdx="4" presStyleCnt="6"/>
      <dgm:spPr/>
    </dgm:pt>
    <dgm:pt modelId="{36B9DB71-ED93-494F-848F-159C5F639981}" type="pres">
      <dgm:prSet presAssocID="{A5A146D1-428A-48E6-8943-76F35DA80B3B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5A00C75-FA56-B447-8E37-8C6B482597EA}" type="pres">
      <dgm:prSet presAssocID="{62F2796A-E76E-4213-B7C7-B0A38DC58D31}" presName="bottomLine" presStyleLbl="alignNode1" presStyleIdx="9" presStyleCnt="12">
        <dgm:presLayoutVars/>
      </dgm:prSet>
      <dgm:spPr/>
    </dgm:pt>
    <dgm:pt modelId="{87CD6B8D-A825-184E-B5A8-B0A08583FDD1}" type="pres">
      <dgm:prSet presAssocID="{62F2796A-E76E-4213-B7C7-B0A38DC58D31}" presName="nodeText" presStyleLbl="bgAccFollowNode1" presStyleIdx="4" presStyleCnt="6">
        <dgm:presLayoutVars>
          <dgm:bulletEnabled val="1"/>
        </dgm:presLayoutVars>
      </dgm:prSet>
      <dgm:spPr/>
    </dgm:pt>
    <dgm:pt modelId="{E47AD8CE-F170-6348-8B11-DD22D94F551C}" type="pres">
      <dgm:prSet presAssocID="{A5A146D1-428A-48E6-8943-76F35DA80B3B}" presName="sibTrans" presStyleCnt="0"/>
      <dgm:spPr/>
    </dgm:pt>
    <dgm:pt modelId="{777F4F26-2208-324F-8ACF-479E7B85E62A}" type="pres">
      <dgm:prSet presAssocID="{94E07EA6-463D-444E-A01F-FE2E732A9620}" presName="compositeNode" presStyleCnt="0">
        <dgm:presLayoutVars>
          <dgm:bulletEnabled val="1"/>
        </dgm:presLayoutVars>
      </dgm:prSet>
      <dgm:spPr/>
    </dgm:pt>
    <dgm:pt modelId="{5BB3CD8C-6F0D-AE42-A4C9-7F318D572478}" type="pres">
      <dgm:prSet presAssocID="{94E07EA6-463D-444E-A01F-FE2E732A9620}" presName="bgRect" presStyleLbl="bgAccFollowNode1" presStyleIdx="5" presStyleCnt="6"/>
      <dgm:spPr/>
    </dgm:pt>
    <dgm:pt modelId="{D75B2B07-C6D5-0B4B-8BE7-1E8CEF2DD9A6}" type="pres">
      <dgm:prSet presAssocID="{FAA84117-CA18-4702-B974-1839C74BA4B3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A496380A-366E-BA4E-AFB5-D53BF5E46193}" type="pres">
      <dgm:prSet presAssocID="{94E07EA6-463D-444E-A01F-FE2E732A9620}" presName="bottomLine" presStyleLbl="alignNode1" presStyleIdx="11" presStyleCnt="12">
        <dgm:presLayoutVars/>
      </dgm:prSet>
      <dgm:spPr/>
    </dgm:pt>
    <dgm:pt modelId="{85DF3CED-6D2D-5443-928A-CAE6026B6B33}" type="pres">
      <dgm:prSet presAssocID="{94E07EA6-463D-444E-A01F-FE2E732A9620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D2277D08-B5FC-6546-AA4C-005B8C194516}" type="presOf" srcId="{A5A146D1-428A-48E6-8943-76F35DA80B3B}" destId="{36B9DB71-ED93-494F-848F-159C5F639981}" srcOrd="0" destOrd="0" presId="urn:microsoft.com/office/officeart/2016/7/layout/BasicLinearProcessNumbered"/>
    <dgm:cxn modelId="{BB148B0C-537C-4424-B24F-E6A151CF2DDA}" srcId="{D8250EA4-3115-4AEB-9973-4B18545FA343}" destId="{EB7CF580-12F9-470D-B7F2-A12716508FAF}" srcOrd="3" destOrd="0" parTransId="{904D7E2C-1AF0-4FB3-8882-45E509C56EE9}" sibTransId="{A74EDBB8-9DF6-4667-B03C-67DA6EE2988F}"/>
    <dgm:cxn modelId="{31DC2115-2907-5B49-B94E-CAAC17086683}" type="presOf" srcId="{905E75C1-6365-4A53-926C-C168F28ED2DE}" destId="{237899ED-AF26-3D46-9DF9-0516E5A4BF06}" srcOrd="1" destOrd="0" presId="urn:microsoft.com/office/officeart/2016/7/layout/BasicLinearProcessNumbered"/>
    <dgm:cxn modelId="{AD284834-18C2-477A-B055-446A1CDEBCFC}" srcId="{D8250EA4-3115-4AEB-9973-4B18545FA343}" destId="{38C907A5-6899-45CE-8D77-C2BE562852E0}" srcOrd="2" destOrd="0" parTransId="{384CAC7A-4F40-4FE0-9501-D551B4524712}" sibTransId="{6A0C7B92-E7E1-45CF-B241-438B66150453}"/>
    <dgm:cxn modelId="{2C511439-F5C5-B341-AE9E-0C61D4834973}" type="presOf" srcId="{6A0C7B92-E7E1-45CF-B241-438B66150453}" destId="{0AC580DF-8627-4B48-8CEA-4D7F21475A1A}" srcOrd="0" destOrd="0" presId="urn:microsoft.com/office/officeart/2016/7/layout/BasicLinearProcessNumbered"/>
    <dgm:cxn modelId="{DCE5BA47-93CF-3B4A-82F0-BAE5BF09EB97}" type="presOf" srcId="{2A86B7F3-16C7-493D-8792-6F35BE648963}" destId="{FBD6FF3D-25FF-B041-B702-F2F1403E5F33}" srcOrd="0" destOrd="0" presId="urn:microsoft.com/office/officeart/2016/7/layout/BasicLinearProcessNumbered"/>
    <dgm:cxn modelId="{C8F60048-D533-0546-BE14-FE9D4AF51C0E}" type="presOf" srcId="{62F2796A-E76E-4213-B7C7-B0A38DC58D31}" destId="{C40A33D3-B215-F849-AD1F-A5F8C66EF5D0}" srcOrd="0" destOrd="0" presId="urn:microsoft.com/office/officeart/2016/7/layout/BasicLinearProcessNumbered"/>
    <dgm:cxn modelId="{A4F93A61-81E8-9048-AA62-76DCDC39DC9D}" type="presOf" srcId="{A74EDBB8-9DF6-4667-B03C-67DA6EE2988F}" destId="{9A5D0A1D-A7C4-0241-9CC4-D3AF7CF7DA4B}" srcOrd="0" destOrd="0" presId="urn:microsoft.com/office/officeart/2016/7/layout/BasicLinearProcessNumbered"/>
    <dgm:cxn modelId="{4ADF2FA6-D72C-1347-81EA-8C626416BE71}" type="presOf" srcId="{62F2796A-E76E-4213-B7C7-B0A38DC58D31}" destId="{87CD6B8D-A825-184E-B5A8-B0A08583FDD1}" srcOrd="1" destOrd="0" presId="urn:microsoft.com/office/officeart/2016/7/layout/BasicLinearProcessNumbered"/>
    <dgm:cxn modelId="{AF81BCAA-17A6-449E-B8F3-D2943C273234}" srcId="{D8250EA4-3115-4AEB-9973-4B18545FA343}" destId="{905E75C1-6365-4A53-926C-C168F28ED2DE}" srcOrd="0" destOrd="0" parTransId="{0743DFA0-C4FE-4A77-8E6C-20E1A3658AAD}" sibTransId="{2A86B7F3-16C7-493D-8792-6F35BE648963}"/>
    <dgm:cxn modelId="{29537EAF-6A30-DA4E-98C1-830771EED598}" type="presOf" srcId="{FAA84117-CA18-4702-B974-1839C74BA4B3}" destId="{D75B2B07-C6D5-0B4B-8BE7-1E8CEF2DD9A6}" srcOrd="0" destOrd="0" presId="urn:microsoft.com/office/officeart/2016/7/layout/BasicLinearProcessNumbered"/>
    <dgm:cxn modelId="{E9965EB8-557A-4DF8-92F1-CF8F1A9BE7FD}" srcId="{D8250EA4-3115-4AEB-9973-4B18545FA343}" destId="{9646FA69-A4C4-4487-B100-729F6E56A18B}" srcOrd="1" destOrd="0" parTransId="{A5322568-E970-4756-9204-C049269ED9EA}" sibTransId="{F825D1A4-5E8A-4E94-897C-6756BEE0FF02}"/>
    <dgm:cxn modelId="{36DD51C5-6ECD-6843-8183-2C17F9EF87B4}" type="presOf" srcId="{9646FA69-A4C4-4487-B100-729F6E56A18B}" destId="{9D8015B9-6120-EE45-A516-94A8C8A94449}" srcOrd="1" destOrd="0" presId="urn:microsoft.com/office/officeart/2016/7/layout/BasicLinearProcessNumbered"/>
    <dgm:cxn modelId="{59CFF4C9-9ACB-5048-AA57-21A51F2CC304}" type="presOf" srcId="{9646FA69-A4C4-4487-B100-729F6E56A18B}" destId="{E4B1AAF3-D8FC-294C-A928-7351967C8C60}" srcOrd="0" destOrd="0" presId="urn:microsoft.com/office/officeart/2016/7/layout/BasicLinearProcessNumbered"/>
    <dgm:cxn modelId="{C2C55DCC-E27B-004E-B363-C9510F5A2567}" type="presOf" srcId="{94E07EA6-463D-444E-A01F-FE2E732A9620}" destId="{85DF3CED-6D2D-5443-928A-CAE6026B6B33}" srcOrd="1" destOrd="0" presId="urn:microsoft.com/office/officeart/2016/7/layout/BasicLinearProcessNumbered"/>
    <dgm:cxn modelId="{878C84CE-0FAE-E649-98D2-6490298DAA59}" type="presOf" srcId="{38C907A5-6899-45CE-8D77-C2BE562852E0}" destId="{12CF648E-3E83-5643-8F7E-08E5ED05AE09}" srcOrd="0" destOrd="0" presId="urn:microsoft.com/office/officeart/2016/7/layout/BasicLinearProcessNumbered"/>
    <dgm:cxn modelId="{B3059DD0-2671-4723-A6D9-B2D2A7DDE0DC}" srcId="{D8250EA4-3115-4AEB-9973-4B18545FA343}" destId="{62F2796A-E76E-4213-B7C7-B0A38DC58D31}" srcOrd="4" destOrd="0" parTransId="{71D70E1A-BA60-4CED-BCDB-79D8BCB2FDED}" sibTransId="{A5A146D1-428A-48E6-8943-76F35DA80B3B}"/>
    <dgm:cxn modelId="{F706B7D1-9891-49E0-847C-E0E1895BE7E0}" srcId="{D8250EA4-3115-4AEB-9973-4B18545FA343}" destId="{94E07EA6-463D-444E-A01F-FE2E732A9620}" srcOrd="5" destOrd="0" parTransId="{4290C927-0A58-4CD2-A7B3-5ED3CEB79974}" sibTransId="{FAA84117-CA18-4702-B974-1839C74BA4B3}"/>
    <dgm:cxn modelId="{1C6D11D2-14A7-DC42-8D46-A59108B1D249}" type="presOf" srcId="{94E07EA6-463D-444E-A01F-FE2E732A9620}" destId="{5BB3CD8C-6F0D-AE42-A4C9-7F318D572478}" srcOrd="0" destOrd="0" presId="urn:microsoft.com/office/officeart/2016/7/layout/BasicLinearProcessNumbered"/>
    <dgm:cxn modelId="{CCBECCD2-3E26-4245-B75F-B9722F12394C}" type="presOf" srcId="{D8250EA4-3115-4AEB-9973-4B18545FA343}" destId="{E462E9BB-9544-694B-9820-8EE29BB55B44}" srcOrd="0" destOrd="0" presId="urn:microsoft.com/office/officeart/2016/7/layout/BasicLinearProcessNumbered"/>
    <dgm:cxn modelId="{CBFFCCE1-36B0-1F42-A7A8-A1D6F490259C}" type="presOf" srcId="{905E75C1-6365-4A53-926C-C168F28ED2DE}" destId="{CCC45E02-6F15-DB48-96C4-9378ED6CE7CD}" srcOrd="0" destOrd="0" presId="urn:microsoft.com/office/officeart/2016/7/layout/BasicLinearProcessNumbered"/>
    <dgm:cxn modelId="{CC1169E4-173B-BE43-A22D-46CE642E72DD}" type="presOf" srcId="{EB7CF580-12F9-470D-B7F2-A12716508FAF}" destId="{57EB28A6-99C8-784C-88A1-B5EA1C43C1CE}" srcOrd="1" destOrd="0" presId="urn:microsoft.com/office/officeart/2016/7/layout/BasicLinearProcessNumbered"/>
    <dgm:cxn modelId="{644E71ED-653F-C546-89DE-3AB8778E6B88}" type="presOf" srcId="{EB7CF580-12F9-470D-B7F2-A12716508FAF}" destId="{30865A47-78D8-C34D-8C20-CC1549407CFC}" srcOrd="0" destOrd="0" presId="urn:microsoft.com/office/officeart/2016/7/layout/BasicLinearProcessNumbered"/>
    <dgm:cxn modelId="{10CBC1ED-529C-3E44-9E58-8DC72091FCAF}" type="presOf" srcId="{F825D1A4-5E8A-4E94-897C-6756BEE0FF02}" destId="{AD0E79C3-4D99-9F41-9E3B-E2DB4E8A83BF}" srcOrd="0" destOrd="0" presId="urn:microsoft.com/office/officeart/2016/7/layout/BasicLinearProcessNumbered"/>
    <dgm:cxn modelId="{321780F4-30BB-8249-A36E-1C38A76A7982}" type="presOf" srcId="{38C907A5-6899-45CE-8D77-C2BE562852E0}" destId="{E1F7A395-6BA9-D041-8F01-B95BC98B801F}" srcOrd="1" destOrd="0" presId="urn:microsoft.com/office/officeart/2016/7/layout/BasicLinearProcessNumbered"/>
    <dgm:cxn modelId="{A14B0C18-4966-C149-AF3A-FA39586D4DAA}" type="presParOf" srcId="{E462E9BB-9544-694B-9820-8EE29BB55B44}" destId="{0FACB0FF-BF89-6F42-AB1E-7C506FA65723}" srcOrd="0" destOrd="0" presId="urn:microsoft.com/office/officeart/2016/7/layout/BasicLinearProcessNumbered"/>
    <dgm:cxn modelId="{24758D43-FF2B-A849-AE2F-9C839F68F305}" type="presParOf" srcId="{0FACB0FF-BF89-6F42-AB1E-7C506FA65723}" destId="{CCC45E02-6F15-DB48-96C4-9378ED6CE7CD}" srcOrd="0" destOrd="0" presId="urn:microsoft.com/office/officeart/2016/7/layout/BasicLinearProcessNumbered"/>
    <dgm:cxn modelId="{3BB16FB9-E25C-CD4A-BE22-28ABBC5E86EC}" type="presParOf" srcId="{0FACB0FF-BF89-6F42-AB1E-7C506FA65723}" destId="{FBD6FF3D-25FF-B041-B702-F2F1403E5F33}" srcOrd="1" destOrd="0" presId="urn:microsoft.com/office/officeart/2016/7/layout/BasicLinearProcessNumbered"/>
    <dgm:cxn modelId="{0021A3B2-5398-004D-86BE-A8047A6D623E}" type="presParOf" srcId="{0FACB0FF-BF89-6F42-AB1E-7C506FA65723}" destId="{12E612E1-5412-0044-9CE9-ADEB4F69D123}" srcOrd="2" destOrd="0" presId="urn:microsoft.com/office/officeart/2016/7/layout/BasicLinearProcessNumbered"/>
    <dgm:cxn modelId="{EDB56CE1-A775-8042-9F42-68B759078BE1}" type="presParOf" srcId="{0FACB0FF-BF89-6F42-AB1E-7C506FA65723}" destId="{237899ED-AF26-3D46-9DF9-0516E5A4BF06}" srcOrd="3" destOrd="0" presId="urn:microsoft.com/office/officeart/2016/7/layout/BasicLinearProcessNumbered"/>
    <dgm:cxn modelId="{2A820027-4CCB-8E49-B29C-A4B0D174BFA4}" type="presParOf" srcId="{E462E9BB-9544-694B-9820-8EE29BB55B44}" destId="{9B406C92-2163-D64C-8388-015AF955CC13}" srcOrd="1" destOrd="0" presId="urn:microsoft.com/office/officeart/2016/7/layout/BasicLinearProcessNumbered"/>
    <dgm:cxn modelId="{517866DB-2070-814E-90FE-D8A710CB02BE}" type="presParOf" srcId="{E462E9BB-9544-694B-9820-8EE29BB55B44}" destId="{6558560A-0F1A-DA48-89B3-2723A80B54C2}" srcOrd="2" destOrd="0" presId="urn:microsoft.com/office/officeart/2016/7/layout/BasicLinearProcessNumbered"/>
    <dgm:cxn modelId="{250EB0D9-A527-E542-B801-FCA28527A741}" type="presParOf" srcId="{6558560A-0F1A-DA48-89B3-2723A80B54C2}" destId="{E4B1AAF3-D8FC-294C-A928-7351967C8C60}" srcOrd="0" destOrd="0" presId="urn:microsoft.com/office/officeart/2016/7/layout/BasicLinearProcessNumbered"/>
    <dgm:cxn modelId="{EE9D158F-7986-5A46-A46B-6112A2BE638B}" type="presParOf" srcId="{6558560A-0F1A-DA48-89B3-2723A80B54C2}" destId="{AD0E79C3-4D99-9F41-9E3B-E2DB4E8A83BF}" srcOrd="1" destOrd="0" presId="urn:microsoft.com/office/officeart/2016/7/layout/BasicLinearProcessNumbered"/>
    <dgm:cxn modelId="{4765B251-E9C6-6F4D-809E-18AD245C6ACB}" type="presParOf" srcId="{6558560A-0F1A-DA48-89B3-2723A80B54C2}" destId="{C58BBBFD-43D6-2B47-BC01-8D853414E929}" srcOrd="2" destOrd="0" presId="urn:microsoft.com/office/officeart/2016/7/layout/BasicLinearProcessNumbered"/>
    <dgm:cxn modelId="{35ECA680-9A35-8147-A1F4-A162ADF16FDF}" type="presParOf" srcId="{6558560A-0F1A-DA48-89B3-2723A80B54C2}" destId="{9D8015B9-6120-EE45-A516-94A8C8A94449}" srcOrd="3" destOrd="0" presId="urn:microsoft.com/office/officeart/2016/7/layout/BasicLinearProcessNumbered"/>
    <dgm:cxn modelId="{6B8E0433-C79D-6848-84F5-E92839EAF745}" type="presParOf" srcId="{E462E9BB-9544-694B-9820-8EE29BB55B44}" destId="{A75FC726-FA0A-0D40-8585-38BBF3EE2EFA}" srcOrd="3" destOrd="0" presId="urn:microsoft.com/office/officeart/2016/7/layout/BasicLinearProcessNumbered"/>
    <dgm:cxn modelId="{BDBF440C-6402-4343-A97B-D6E33767B6A3}" type="presParOf" srcId="{E462E9BB-9544-694B-9820-8EE29BB55B44}" destId="{CF8842B0-3215-D84E-855C-2F8426EF76CA}" srcOrd="4" destOrd="0" presId="urn:microsoft.com/office/officeart/2016/7/layout/BasicLinearProcessNumbered"/>
    <dgm:cxn modelId="{C5FC87A1-805E-744A-B34B-2B1B74F71F99}" type="presParOf" srcId="{CF8842B0-3215-D84E-855C-2F8426EF76CA}" destId="{12CF648E-3E83-5643-8F7E-08E5ED05AE09}" srcOrd="0" destOrd="0" presId="urn:microsoft.com/office/officeart/2016/7/layout/BasicLinearProcessNumbered"/>
    <dgm:cxn modelId="{03601E04-B803-C840-8EDC-3BE55F1885E2}" type="presParOf" srcId="{CF8842B0-3215-D84E-855C-2F8426EF76CA}" destId="{0AC580DF-8627-4B48-8CEA-4D7F21475A1A}" srcOrd="1" destOrd="0" presId="urn:microsoft.com/office/officeart/2016/7/layout/BasicLinearProcessNumbered"/>
    <dgm:cxn modelId="{4E99A211-6F2E-7646-B338-7DB215E94F2B}" type="presParOf" srcId="{CF8842B0-3215-D84E-855C-2F8426EF76CA}" destId="{501D7424-CFCA-4E44-A49B-25993787637C}" srcOrd="2" destOrd="0" presId="urn:microsoft.com/office/officeart/2016/7/layout/BasicLinearProcessNumbered"/>
    <dgm:cxn modelId="{FCA38A5D-DD8B-4A4F-B132-7A15ECAE47DE}" type="presParOf" srcId="{CF8842B0-3215-D84E-855C-2F8426EF76CA}" destId="{E1F7A395-6BA9-D041-8F01-B95BC98B801F}" srcOrd="3" destOrd="0" presId="urn:microsoft.com/office/officeart/2016/7/layout/BasicLinearProcessNumbered"/>
    <dgm:cxn modelId="{57C4D4BA-C6F0-4D4C-AE7B-4A4303D7F0E4}" type="presParOf" srcId="{E462E9BB-9544-694B-9820-8EE29BB55B44}" destId="{186F26C7-7F9F-1544-9B82-A0DC768936FC}" srcOrd="5" destOrd="0" presId="urn:microsoft.com/office/officeart/2016/7/layout/BasicLinearProcessNumbered"/>
    <dgm:cxn modelId="{575FE266-909F-5846-BB19-5055CDEDA3DF}" type="presParOf" srcId="{E462E9BB-9544-694B-9820-8EE29BB55B44}" destId="{AABF1FA2-BA71-8044-982B-D23578E1703D}" srcOrd="6" destOrd="0" presId="urn:microsoft.com/office/officeart/2016/7/layout/BasicLinearProcessNumbered"/>
    <dgm:cxn modelId="{9B1B9654-78C9-7647-B893-C5766990BA51}" type="presParOf" srcId="{AABF1FA2-BA71-8044-982B-D23578E1703D}" destId="{30865A47-78D8-C34D-8C20-CC1549407CFC}" srcOrd="0" destOrd="0" presId="urn:microsoft.com/office/officeart/2016/7/layout/BasicLinearProcessNumbered"/>
    <dgm:cxn modelId="{BF8BE013-92A1-AF43-9450-0E2A775C89FC}" type="presParOf" srcId="{AABF1FA2-BA71-8044-982B-D23578E1703D}" destId="{9A5D0A1D-A7C4-0241-9CC4-D3AF7CF7DA4B}" srcOrd="1" destOrd="0" presId="urn:microsoft.com/office/officeart/2016/7/layout/BasicLinearProcessNumbered"/>
    <dgm:cxn modelId="{50506368-FE97-C846-9484-6F76F5FBB581}" type="presParOf" srcId="{AABF1FA2-BA71-8044-982B-D23578E1703D}" destId="{7841E405-291C-6B40-BC68-643C31DDB3D4}" srcOrd="2" destOrd="0" presId="urn:microsoft.com/office/officeart/2016/7/layout/BasicLinearProcessNumbered"/>
    <dgm:cxn modelId="{A11D6A55-57E5-3B4D-937A-1AAD7F823443}" type="presParOf" srcId="{AABF1FA2-BA71-8044-982B-D23578E1703D}" destId="{57EB28A6-99C8-784C-88A1-B5EA1C43C1CE}" srcOrd="3" destOrd="0" presId="urn:microsoft.com/office/officeart/2016/7/layout/BasicLinearProcessNumbered"/>
    <dgm:cxn modelId="{414C8A5E-5D3B-8F4A-95B8-2E068FCDC1BE}" type="presParOf" srcId="{E462E9BB-9544-694B-9820-8EE29BB55B44}" destId="{225ABF8C-E059-304C-A618-6D95100EC373}" srcOrd="7" destOrd="0" presId="urn:microsoft.com/office/officeart/2016/7/layout/BasicLinearProcessNumbered"/>
    <dgm:cxn modelId="{6C0C7037-F2C4-B047-8B38-49A38EDE5FA7}" type="presParOf" srcId="{E462E9BB-9544-694B-9820-8EE29BB55B44}" destId="{C496B8D1-5B3E-3C49-AB79-690280DB3932}" srcOrd="8" destOrd="0" presId="urn:microsoft.com/office/officeart/2016/7/layout/BasicLinearProcessNumbered"/>
    <dgm:cxn modelId="{08CF3FAB-932B-1F41-9B58-522FA9ED621A}" type="presParOf" srcId="{C496B8D1-5B3E-3C49-AB79-690280DB3932}" destId="{C40A33D3-B215-F849-AD1F-A5F8C66EF5D0}" srcOrd="0" destOrd="0" presId="urn:microsoft.com/office/officeart/2016/7/layout/BasicLinearProcessNumbered"/>
    <dgm:cxn modelId="{F6A73F9E-2017-D949-9CF8-F928E42E2E0A}" type="presParOf" srcId="{C496B8D1-5B3E-3C49-AB79-690280DB3932}" destId="{36B9DB71-ED93-494F-848F-159C5F639981}" srcOrd="1" destOrd="0" presId="urn:microsoft.com/office/officeart/2016/7/layout/BasicLinearProcessNumbered"/>
    <dgm:cxn modelId="{474E44B8-E647-314A-AF2D-F6A70AE87453}" type="presParOf" srcId="{C496B8D1-5B3E-3C49-AB79-690280DB3932}" destId="{25A00C75-FA56-B447-8E37-8C6B482597EA}" srcOrd="2" destOrd="0" presId="urn:microsoft.com/office/officeart/2016/7/layout/BasicLinearProcessNumbered"/>
    <dgm:cxn modelId="{9B67082E-4724-CF46-8F6C-A9B65879C85B}" type="presParOf" srcId="{C496B8D1-5B3E-3C49-AB79-690280DB3932}" destId="{87CD6B8D-A825-184E-B5A8-B0A08583FDD1}" srcOrd="3" destOrd="0" presId="urn:microsoft.com/office/officeart/2016/7/layout/BasicLinearProcessNumbered"/>
    <dgm:cxn modelId="{6F5AE197-F694-4F48-9A5A-73BE1DD54E8F}" type="presParOf" srcId="{E462E9BB-9544-694B-9820-8EE29BB55B44}" destId="{E47AD8CE-F170-6348-8B11-DD22D94F551C}" srcOrd="9" destOrd="0" presId="urn:microsoft.com/office/officeart/2016/7/layout/BasicLinearProcessNumbered"/>
    <dgm:cxn modelId="{75F13935-C849-9543-A752-AFDB668E1B72}" type="presParOf" srcId="{E462E9BB-9544-694B-9820-8EE29BB55B44}" destId="{777F4F26-2208-324F-8ACF-479E7B85E62A}" srcOrd="10" destOrd="0" presId="urn:microsoft.com/office/officeart/2016/7/layout/BasicLinearProcessNumbered"/>
    <dgm:cxn modelId="{0F0A4241-40AD-E946-BE1A-3385AC8A5B6C}" type="presParOf" srcId="{777F4F26-2208-324F-8ACF-479E7B85E62A}" destId="{5BB3CD8C-6F0D-AE42-A4C9-7F318D572478}" srcOrd="0" destOrd="0" presId="urn:microsoft.com/office/officeart/2016/7/layout/BasicLinearProcessNumbered"/>
    <dgm:cxn modelId="{57669D04-FBD2-D84B-BB0F-D4D97A7A0CC9}" type="presParOf" srcId="{777F4F26-2208-324F-8ACF-479E7B85E62A}" destId="{D75B2B07-C6D5-0B4B-8BE7-1E8CEF2DD9A6}" srcOrd="1" destOrd="0" presId="urn:microsoft.com/office/officeart/2016/7/layout/BasicLinearProcessNumbered"/>
    <dgm:cxn modelId="{6A9914DC-BBB2-7B47-9F5C-B2D6C4871EE1}" type="presParOf" srcId="{777F4F26-2208-324F-8ACF-479E7B85E62A}" destId="{A496380A-366E-BA4E-AFB5-D53BF5E46193}" srcOrd="2" destOrd="0" presId="urn:microsoft.com/office/officeart/2016/7/layout/BasicLinearProcessNumbered"/>
    <dgm:cxn modelId="{EC3AB7C9-4041-0440-83B0-D817CA4592A7}" type="presParOf" srcId="{777F4F26-2208-324F-8ACF-479E7B85E62A}" destId="{85DF3CED-6D2D-5443-928A-CAE6026B6B3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D8250EA4-3115-4AEB-9973-4B18545FA343}" type="doc">
      <dgm:prSet loTypeId="urn:microsoft.com/office/officeart/2016/7/layout/BasicLinearProcessNumbered" loCatId="process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905E75C1-6365-4A53-926C-C168F28ED2DE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Collect Data</a:t>
          </a:r>
        </a:p>
      </dgm:t>
    </dgm:pt>
    <dgm:pt modelId="{0743DFA0-C4FE-4A77-8E6C-20E1A3658AAD}" type="parTrans" cxnId="{AF81BCAA-17A6-449E-B8F3-D2943C273234}">
      <dgm:prSet/>
      <dgm:spPr/>
      <dgm:t>
        <a:bodyPr/>
        <a:lstStyle/>
        <a:p>
          <a:endParaRPr lang="en-US"/>
        </a:p>
      </dgm:t>
    </dgm:pt>
    <dgm:pt modelId="{2A86B7F3-16C7-493D-8792-6F35BE648963}" type="sibTrans" cxnId="{AF81BCAA-17A6-449E-B8F3-D2943C273234}">
      <dgm:prSet phldrT="1" phldr="0"/>
      <dgm:spPr>
        <a:solidFill>
          <a:schemeClr val="accent2">
            <a:hueOff val="-223902"/>
            <a:satOff val="-12912"/>
            <a:lumOff val="1327"/>
            <a:alpha val="10000"/>
          </a:schemeClr>
        </a:solidFill>
      </dgm:spPr>
      <dgm:t>
        <a:bodyPr/>
        <a:lstStyle/>
        <a:p>
          <a:r>
            <a:rPr lang="en-US"/>
            <a:t>1</a:t>
          </a:r>
        </a:p>
      </dgm:t>
    </dgm:pt>
    <dgm:pt modelId="{9646FA69-A4C4-4487-B100-729F6E56A18B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Analyze Data</a:t>
          </a:r>
        </a:p>
      </dgm:t>
    </dgm:pt>
    <dgm:pt modelId="{F825D1A4-5E8A-4E94-897C-6756BEE0FF02}" type="sibTrans" cxnId="{E9965EB8-557A-4DF8-92F1-CF8F1A9BE7FD}">
      <dgm:prSet phldrT="2" phldr="0"/>
      <dgm:spPr>
        <a:solidFill>
          <a:schemeClr val="accent2">
            <a:hueOff val="-223902"/>
            <a:satOff val="-12912"/>
            <a:lumOff val="1327"/>
            <a:alpha val="10000"/>
          </a:schemeClr>
        </a:solidFill>
      </dgm:spPr>
      <dgm:t>
        <a:bodyPr/>
        <a:lstStyle/>
        <a:p>
          <a:r>
            <a:rPr lang="en-US"/>
            <a:t>2</a:t>
          </a:r>
        </a:p>
      </dgm:t>
    </dgm:pt>
    <dgm:pt modelId="{A5322568-E970-4756-9204-C049269ED9EA}" type="parTrans" cxnId="{E9965EB8-557A-4DF8-92F1-CF8F1A9BE7FD}">
      <dgm:prSet/>
      <dgm:spPr/>
      <dgm:t>
        <a:bodyPr/>
        <a:lstStyle/>
        <a:p>
          <a:endParaRPr lang="en-US"/>
        </a:p>
      </dgm:t>
    </dgm:pt>
    <dgm:pt modelId="{38C907A5-6899-45CE-8D77-C2BE562852E0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 dirty="0"/>
            <a:t>Preprocess Data</a:t>
          </a:r>
        </a:p>
      </dgm:t>
    </dgm:pt>
    <dgm:pt modelId="{6A0C7B92-E7E1-45CF-B241-438B66150453}" type="sibTrans" cxnId="{AD284834-18C2-477A-B055-446A1CDEBCFC}">
      <dgm:prSet phldrT="3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3</a:t>
          </a:r>
        </a:p>
      </dgm:t>
    </dgm:pt>
    <dgm:pt modelId="{384CAC7A-4F40-4FE0-9501-D551B4524712}" type="parTrans" cxnId="{AD284834-18C2-477A-B055-446A1CDEBCFC}">
      <dgm:prSet/>
      <dgm:spPr/>
      <dgm:t>
        <a:bodyPr/>
        <a:lstStyle/>
        <a:p>
          <a:endParaRPr lang="en-US"/>
        </a:p>
      </dgm:t>
    </dgm:pt>
    <dgm:pt modelId="{EB7CF580-12F9-470D-B7F2-A12716508FAF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Model Data</a:t>
          </a:r>
        </a:p>
      </dgm:t>
    </dgm:pt>
    <dgm:pt modelId="{A74EDBB8-9DF6-4667-B03C-67DA6EE2988F}" type="sibTrans" cxnId="{BB148B0C-537C-4424-B24F-E6A151CF2DDA}">
      <dgm:prSet phldrT="4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4</a:t>
          </a:r>
        </a:p>
      </dgm:t>
    </dgm:pt>
    <dgm:pt modelId="{904D7E2C-1AF0-4FB3-8882-45E509C56EE9}" type="parTrans" cxnId="{BB148B0C-537C-4424-B24F-E6A151CF2DDA}">
      <dgm:prSet/>
      <dgm:spPr/>
      <dgm:t>
        <a:bodyPr/>
        <a:lstStyle/>
        <a:p>
          <a:endParaRPr lang="en-US"/>
        </a:p>
      </dgm:t>
    </dgm:pt>
    <dgm:pt modelId="{62F2796A-E76E-4213-B7C7-B0A38DC58D31}">
      <dgm:prSet/>
      <dgm:spPr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</dgm:spPr>
      <dgm:t>
        <a:bodyPr/>
        <a:lstStyle/>
        <a:p>
          <a:pPr algn="ctr"/>
          <a:r>
            <a:rPr lang="en-US"/>
            <a:t>Evaluate Model</a:t>
          </a:r>
        </a:p>
      </dgm:t>
    </dgm:pt>
    <dgm:pt modelId="{A5A146D1-428A-48E6-8943-76F35DA80B3B}" type="sibTrans" cxnId="{B3059DD0-2671-4723-A6D9-B2D2A7DDE0DC}">
      <dgm:prSet phldrT="5" phldr="0"/>
      <dgm:spPr>
        <a:solidFill>
          <a:schemeClr val="accent2">
            <a:hueOff val="-447804"/>
            <a:satOff val="-25824"/>
            <a:lumOff val="2655"/>
            <a:alpha val="10000"/>
          </a:schemeClr>
        </a:solidFill>
      </dgm:spPr>
      <dgm:t>
        <a:bodyPr/>
        <a:lstStyle/>
        <a:p>
          <a:r>
            <a:rPr lang="en-US"/>
            <a:t>5</a:t>
          </a:r>
        </a:p>
      </dgm:t>
    </dgm:pt>
    <dgm:pt modelId="{71D70E1A-BA60-4CED-BCDB-79D8BCB2FDED}" type="parTrans" cxnId="{B3059DD0-2671-4723-A6D9-B2D2A7DDE0DC}">
      <dgm:prSet/>
      <dgm:spPr/>
      <dgm:t>
        <a:bodyPr/>
        <a:lstStyle/>
        <a:p>
          <a:endParaRPr lang="en-US"/>
        </a:p>
      </dgm:t>
    </dgm:pt>
    <dgm:pt modelId="{94E07EA6-463D-444E-A01F-FE2E732A9620}">
      <dgm:prSet/>
      <dgm:spPr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</dgm:spPr>
      <dgm:t>
        <a:bodyPr/>
        <a:lstStyle/>
        <a:p>
          <a:pPr algn="ctr"/>
          <a:r>
            <a:rPr lang="en-US"/>
            <a:t>Test Model</a:t>
          </a:r>
        </a:p>
      </dgm:t>
    </dgm:pt>
    <dgm:pt modelId="{FAA84117-CA18-4702-B974-1839C74BA4B3}" type="sibTrans" cxnId="{F706B7D1-9891-49E0-847C-E0E1895BE7E0}">
      <dgm:prSet phldrT="6" phldr="0"/>
      <dgm:spPr>
        <a:solidFill>
          <a:schemeClr val="accent2">
            <a:hueOff val="-447804"/>
            <a:satOff val="-25824"/>
            <a:lumOff val="2655"/>
          </a:schemeClr>
        </a:solidFill>
      </dgm:spPr>
      <dgm:t>
        <a:bodyPr/>
        <a:lstStyle/>
        <a:p>
          <a:r>
            <a:rPr lang="en-US"/>
            <a:t>6</a:t>
          </a:r>
        </a:p>
      </dgm:t>
    </dgm:pt>
    <dgm:pt modelId="{4290C927-0A58-4CD2-A7B3-5ED3CEB79974}" type="parTrans" cxnId="{F706B7D1-9891-49E0-847C-E0E1895BE7E0}">
      <dgm:prSet/>
      <dgm:spPr/>
      <dgm:t>
        <a:bodyPr/>
        <a:lstStyle/>
        <a:p>
          <a:endParaRPr lang="en-US"/>
        </a:p>
      </dgm:t>
    </dgm:pt>
    <dgm:pt modelId="{E462E9BB-9544-694B-9820-8EE29BB55B44}" type="pres">
      <dgm:prSet presAssocID="{D8250EA4-3115-4AEB-9973-4B18545FA343}" presName="Name0" presStyleCnt="0">
        <dgm:presLayoutVars>
          <dgm:animLvl val="lvl"/>
          <dgm:resizeHandles val="exact"/>
        </dgm:presLayoutVars>
      </dgm:prSet>
      <dgm:spPr/>
    </dgm:pt>
    <dgm:pt modelId="{0FACB0FF-BF89-6F42-AB1E-7C506FA65723}" type="pres">
      <dgm:prSet presAssocID="{905E75C1-6365-4A53-926C-C168F28ED2DE}" presName="compositeNode" presStyleCnt="0">
        <dgm:presLayoutVars>
          <dgm:bulletEnabled val="1"/>
        </dgm:presLayoutVars>
      </dgm:prSet>
      <dgm:spPr/>
    </dgm:pt>
    <dgm:pt modelId="{CCC45E02-6F15-DB48-96C4-9378ED6CE7CD}" type="pres">
      <dgm:prSet presAssocID="{905E75C1-6365-4A53-926C-C168F28ED2DE}" presName="bgRect" presStyleLbl="bgAccFollowNode1" presStyleIdx="0" presStyleCnt="6"/>
      <dgm:spPr/>
    </dgm:pt>
    <dgm:pt modelId="{FBD6FF3D-25FF-B041-B702-F2F1403E5F33}" type="pres">
      <dgm:prSet presAssocID="{2A86B7F3-16C7-493D-8792-6F35BE648963}" presName="sibTransNodeCircle" presStyleLbl="alignNode1" presStyleIdx="0" presStyleCnt="12">
        <dgm:presLayoutVars>
          <dgm:chMax val="0"/>
          <dgm:bulletEnabled/>
        </dgm:presLayoutVars>
      </dgm:prSet>
      <dgm:spPr/>
    </dgm:pt>
    <dgm:pt modelId="{12E612E1-5412-0044-9CE9-ADEB4F69D123}" type="pres">
      <dgm:prSet presAssocID="{905E75C1-6365-4A53-926C-C168F28ED2DE}" presName="bottomLine" presStyleLbl="alignNode1" presStyleIdx="1" presStyleCnt="12">
        <dgm:presLayoutVars/>
      </dgm:prSet>
      <dgm:spPr/>
    </dgm:pt>
    <dgm:pt modelId="{237899ED-AF26-3D46-9DF9-0516E5A4BF06}" type="pres">
      <dgm:prSet presAssocID="{905E75C1-6365-4A53-926C-C168F28ED2DE}" presName="nodeText" presStyleLbl="bgAccFollowNode1" presStyleIdx="0" presStyleCnt="6">
        <dgm:presLayoutVars>
          <dgm:bulletEnabled val="1"/>
        </dgm:presLayoutVars>
      </dgm:prSet>
      <dgm:spPr/>
    </dgm:pt>
    <dgm:pt modelId="{9B406C92-2163-D64C-8388-015AF955CC13}" type="pres">
      <dgm:prSet presAssocID="{2A86B7F3-16C7-493D-8792-6F35BE648963}" presName="sibTrans" presStyleCnt="0"/>
      <dgm:spPr/>
    </dgm:pt>
    <dgm:pt modelId="{6558560A-0F1A-DA48-89B3-2723A80B54C2}" type="pres">
      <dgm:prSet presAssocID="{9646FA69-A4C4-4487-B100-729F6E56A18B}" presName="compositeNode" presStyleCnt="0">
        <dgm:presLayoutVars>
          <dgm:bulletEnabled val="1"/>
        </dgm:presLayoutVars>
      </dgm:prSet>
      <dgm:spPr/>
    </dgm:pt>
    <dgm:pt modelId="{E4B1AAF3-D8FC-294C-A928-7351967C8C60}" type="pres">
      <dgm:prSet presAssocID="{9646FA69-A4C4-4487-B100-729F6E56A18B}" presName="bgRect" presStyleLbl="bgAccFollowNode1" presStyleIdx="1" presStyleCnt="6"/>
      <dgm:spPr/>
    </dgm:pt>
    <dgm:pt modelId="{AD0E79C3-4D99-9F41-9E3B-E2DB4E8A83BF}" type="pres">
      <dgm:prSet presAssocID="{F825D1A4-5E8A-4E94-897C-6756BEE0FF02}" presName="sibTransNodeCircle" presStyleLbl="alignNode1" presStyleIdx="2" presStyleCnt="12">
        <dgm:presLayoutVars>
          <dgm:chMax val="0"/>
          <dgm:bulletEnabled/>
        </dgm:presLayoutVars>
      </dgm:prSet>
      <dgm:spPr/>
    </dgm:pt>
    <dgm:pt modelId="{C58BBBFD-43D6-2B47-BC01-8D853414E929}" type="pres">
      <dgm:prSet presAssocID="{9646FA69-A4C4-4487-B100-729F6E56A18B}" presName="bottomLine" presStyleLbl="alignNode1" presStyleIdx="3" presStyleCnt="12">
        <dgm:presLayoutVars/>
      </dgm:prSet>
      <dgm:spPr/>
    </dgm:pt>
    <dgm:pt modelId="{9D8015B9-6120-EE45-A516-94A8C8A94449}" type="pres">
      <dgm:prSet presAssocID="{9646FA69-A4C4-4487-B100-729F6E56A18B}" presName="nodeText" presStyleLbl="bgAccFollowNode1" presStyleIdx="1" presStyleCnt="6">
        <dgm:presLayoutVars>
          <dgm:bulletEnabled val="1"/>
        </dgm:presLayoutVars>
      </dgm:prSet>
      <dgm:spPr/>
    </dgm:pt>
    <dgm:pt modelId="{A75FC726-FA0A-0D40-8585-38BBF3EE2EFA}" type="pres">
      <dgm:prSet presAssocID="{F825D1A4-5E8A-4E94-897C-6756BEE0FF02}" presName="sibTrans" presStyleCnt="0"/>
      <dgm:spPr/>
    </dgm:pt>
    <dgm:pt modelId="{CF8842B0-3215-D84E-855C-2F8426EF76CA}" type="pres">
      <dgm:prSet presAssocID="{38C907A5-6899-45CE-8D77-C2BE562852E0}" presName="compositeNode" presStyleCnt="0">
        <dgm:presLayoutVars>
          <dgm:bulletEnabled val="1"/>
        </dgm:presLayoutVars>
      </dgm:prSet>
      <dgm:spPr/>
    </dgm:pt>
    <dgm:pt modelId="{12CF648E-3E83-5643-8F7E-08E5ED05AE09}" type="pres">
      <dgm:prSet presAssocID="{38C907A5-6899-45CE-8D77-C2BE562852E0}" presName="bgRect" presStyleLbl="bgAccFollowNode1" presStyleIdx="2" presStyleCnt="6"/>
      <dgm:spPr/>
    </dgm:pt>
    <dgm:pt modelId="{0AC580DF-8627-4B48-8CEA-4D7F21475A1A}" type="pres">
      <dgm:prSet presAssocID="{6A0C7B92-E7E1-45CF-B241-438B66150453}" presName="sibTransNodeCircle" presStyleLbl="alignNode1" presStyleIdx="4" presStyleCnt="12">
        <dgm:presLayoutVars>
          <dgm:chMax val="0"/>
          <dgm:bulletEnabled/>
        </dgm:presLayoutVars>
      </dgm:prSet>
      <dgm:spPr/>
    </dgm:pt>
    <dgm:pt modelId="{501D7424-CFCA-4E44-A49B-25993787637C}" type="pres">
      <dgm:prSet presAssocID="{38C907A5-6899-45CE-8D77-C2BE562852E0}" presName="bottomLine" presStyleLbl="alignNode1" presStyleIdx="5" presStyleCnt="12">
        <dgm:presLayoutVars/>
      </dgm:prSet>
      <dgm:spPr/>
    </dgm:pt>
    <dgm:pt modelId="{E1F7A395-6BA9-D041-8F01-B95BC98B801F}" type="pres">
      <dgm:prSet presAssocID="{38C907A5-6899-45CE-8D77-C2BE562852E0}" presName="nodeText" presStyleLbl="bgAccFollowNode1" presStyleIdx="2" presStyleCnt="6">
        <dgm:presLayoutVars>
          <dgm:bulletEnabled val="1"/>
        </dgm:presLayoutVars>
      </dgm:prSet>
      <dgm:spPr/>
    </dgm:pt>
    <dgm:pt modelId="{186F26C7-7F9F-1544-9B82-A0DC768936FC}" type="pres">
      <dgm:prSet presAssocID="{6A0C7B92-E7E1-45CF-B241-438B66150453}" presName="sibTrans" presStyleCnt="0"/>
      <dgm:spPr/>
    </dgm:pt>
    <dgm:pt modelId="{AABF1FA2-BA71-8044-982B-D23578E1703D}" type="pres">
      <dgm:prSet presAssocID="{EB7CF580-12F9-470D-B7F2-A12716508FAF}" presName="compositeNode" presStyleCnt="0">
        <dgm:presLayoutVars>
          <dgm:bulletEnabled val="1"/>
        </dgm:presLayoutVars>
      </dgm:prSet>
      <dgm:spPr/>
    </dgm:pt>
    <dgm:pt modelId="{30865A47-78D8-C34D-8C20-CC1549407CFC}" type="pres">
      <dgm:prSet presAssocID="{EB7CF580-12F9-470D-B7F2-A12716508FAF}" presName="bgRect" presStyleLbl="bgAccFollowNode1" presStyleIdx="3" presStyleCnt="6"/>
      <dgm:spPr/>
    </dgm:pt>
    <dgm:pt modelId="{9A5D0A1D-A7C4-0241-9CC4-D3AF7CF7DA4B}" type="pres">
      <dgm:prSet presAssocID="{A74EDBB8-9DF6-4667-B03C-67DA6EE2988F}" presName="sibTransNodeCircle" presStyleLbl="alignNode1" presStyleIdx="6" presStyleCnt="12">
        <dgm:presLayoutVars>
          <dgm:chMax val="0"/>
          <dgm:bulletEnabled/>
        </dgm:presLayoutVars>
      </dgm:prSet>
      <dgm:spPr/>
    </dgm:pt>
    <dgm:pt modelId="{7841E405-291C-6B40-BC68-643C31DDB3D4}" type="pres">
      <dgm:prSet presAssocID="{EB7CF580-12F9-470D-B7F2-A12716508FAF}" presName="bottomLine" presStyleLbl="alignNode1" presStyleIdx="7" presStyleCnt="12">
        <dgm:presLayoutVars/>
      </dgm:prSet>
      <dgm:spPr/>
    </dgm:pt>
    <dgm:pt modelId="{57EB28A6-99C8-784C-88A1-B5EA1C43C1CE}" type="pres">
      <dgm:prSet presAssocID="{EB7CF580-12F9-470D-B7F2-A12716508FAF}" presName="nodeText" presStyleLbl="bgAccFollowNode1" presStyleIdx="3" presStyleCnt="6">
        <dgm:presLayoutVars>
          <dgm:bulletEnabled val="1"/>
        </dgm:presLayoutVars>
      </dgm:prSet>
      <dgm:spPr/>
    </dgm:pt>
    <dgm:pt modelId="{225ABF8C-E059-304C-A618-6D95100EC373}" type="pres">
      <dgm:prSet presAssocID="{A74EDBB8-9DF6-4667-B03C-67DA6EE2988F}" presName="sibTrans" presStyleCnt="0"/>
      <dgm:spPr/>
    </dgm:pt>
    <dgm:pt modelId="{C496B8D1-5B3E-3C49-AB79-690280DB3932}" type="pres">
      <dgm:prSet presAssocID="{62F2796A-E76E-4213-B7C7-B0A38DC58D31}" presName="compositeNode" presStyleCnt="0">
        <dgm:presLayoutVars>
          <dgm:bulletEnabled val="1"/>
        </dgm:presLayoutVars>
      </dgm:prSet>
      <dgm:spPr/>
    </dgm:pt>
    <dgm:pt modelId="{C40A33D3-B215-F849-AD1F-A5F8C66EF5D0}" type="pres">
      <dgm:prSet presAssocID="{62F2796A-E76E-4213-B7C7-B0A38DC58D31}" presName="bgRect" presStyleLbl="bgAccFollowNode1" presStyleIdx="4" presStyleCnt="6"/>
      <dgm:spPr/>
    </dgm:pt>
    <dgm:pt modelId="{36B9DB71-ED93-494F-848F-159C5F639981}" type="pres">
      <dgm:prSet presAssocID="{A5A146D1-428A-48E6-8943-76F35DA80B3B}" presName="sibTransNodeCircle" presStyleLbl="alignNode1" presStyleIdx="8" presStyleCnt="12">
        <dgm:presLayoutVars>
          <dgm:chMax val="0"/>
          <dgm:bulletEnabled/>
        </dgm:presLayoutVars>
      </dgm:prSet>
      <dgm:spPr/>
    </dgm:pt>
    <dgm:pt modelId="{25A00C75-FA56-B447-8E37-8C6B482597EA}" type="pres">
      <dgm:prSet presAssocID="{62F2796A-E76E-4213-B7C7-B0A38DC58D31}" presName="bottomLine" presStyleLbl="alignNode1" presStyleIdx="9" presStyleCnt="12">
        <dgm:presLayoutVars/>
      </dgm:prSet>
      <dgm:spPr/>
    </dgm:pt>
    <dgm:pt modelId="{87CD6B8D-A825-184E-B5A8-B0A08583FDD1}" type="pres">
      <dgm:prSet presAssocID="{62F2796A-E76E-4213-B7C7-B0A38DC58D31}" presName="nodeText" presStyleLbl="bgAccFollowNode1" presStyleIdx="4" presStyleCnt="6">
        <dgm:presLayoutVars>
          <dgm:bulletEnabled val="1"/>
        </dgm:presLayoutVars>
      </dgm:prSet>
      <dgm:spPr/>
    </dgm:pt>
    <dgm:pt modelId="{E47AD8CE-F170-6348-8B11-DD22D94F551C}" type="pres">
      <dgm:prSet presAssocID="{A5A146D1-428A-48E6-8943-76F35DA80B3B}" presName="sibTrans" presStyleCnt="0"/>
      <dgm:spPr/>
    </dgm:pt>
    <dgm:pt modelId="{777F4F26-2208-324F-8ACF-479E7B85E62A}" type="pres">
      <dgm:prSet presAssocID="{94E07EA6-463D-444E-A01F-FE2E732A9620}" presName="compositeNode" presStyleCnt="0">
        <dgm:presLayoutVars>
          <dgm:bulletEnabled val="1"/>
        </dgm:presLayoutVars>
      </dgm:prSet>
      <dgm:spPr/>
    </dgm:pt>
    <dgm:pt modelId="{5BB3CD8C-6F0D-AE42-A4C9-7F318D572478}" type="pres">
      <dgm:prSet presAssocID="{94E07EA6-463D-444E-A01F-FE2E732A9620}" presName="bgRect" presStyleLbl="bgAccFollowNode1" presStyleIdx="5" presStyleCnt="6"/>
      <dgm:spPr/>
    </dgm:pt>
    <dgm:pt modelId="{D75B2B07-C6D5-0B4B-8BE7-1E8CEF2DD9A6}" type="pres">
      <dgm:prSet presAssocID="{FAA84117-CA18-4702-B974-1839C74BA4B3}" presName="sibTransNodeCircle" presStyleLbl="alignNode1" presStyleIdx="10" presStyleCnt="12">
        <dgm:presLayoutVars>
          <dgm:chMax val="0"/>
          <dgm:bulletEnabled/>
        </dgm:presLayoutVars>
      </dgm:prSet>
      <dgm:spPr/>
    </dgm:pt>
    <dgm:pt modelId="{A496380A-366E-BA4E-AFB5-D53BF5E46193}" type="pres">
      <dgm:prSet presAssocID="{94E07EA6-463D-444E-A01F-FE2E732A9620}" presName="bottomLine" presStyleLbl="alignNode1" presStyleIdx="11" presStyleCnt="12">
        <dgm:presLayoutVars/>
      </dgm:prSet>
      <dgm:spPr/>
    </dgm:pt>
    <dgm:pt modelId="{85DF3CED-6D2D-5443-928A-CAE6026B6B33}" type="pres">
      <dgm:prSet presAssocID="{94E07EA6-463D-444E-A01F-FE2E732A9620}" presName="nodeText" presStyleLbl="bgAccFollowNode1" presStyleIdx="5" presStyleCnt="6">
        <dgm:presLayoutVars>
          <dgm:bulletEnabled val="1"/>
        </dgm:presLayoutVars>
      </dgm:prSet>
      <dgm:spPr/>
    </dgm:pt>
  </dgm:ptLst>
  <dgm:cxnLst>
    <dgm:cxn modelId="{D2277D08-B5FC-6546-AA4C-005B8C194516}" type="presOf" srcId="{A5A146D1-428A-48E6-8943-76F35DA80B3B}" destId="{36B9DB71-ED93-494F-848F-159C5F639981}" srcOrd="0" destOrd="0" presId="urn:microsoft.com/office/officeart/2016/7/layout/BasicLinearProcessNumbered"/>
    <dgm:cxn modelId="{BB148B0C-537C-4424-B24F-E6A151CF2DDA}" srcId="{D8250EA4-3115-4AEB-9973-4B18545FA343}" destId="{EB7CF580-12F9-470D-B7F2-A12716508FAF}" srcOrd="3" destOrd="0" parTransId="{904D7E2C-1AF0-4FB3-8882-45E509C56EE9}" sibTransId="{A74EDBB8-9DF6-4667-B03C-67DA6EE2988F}"/>
    <dgm:cxn modelId="{31DC2115-2907-5B49-B94E-CAAC17086683}" type="presOf" srcId="{905E75C1-6365-4A53-926C-C168F28ED2DE}" destId="{237899ED-AF26-3D46-9DF9-0516E5A4BF06}" srcOrd="1" destOrd="0" presId="urn:microsoft.com/office/officeart/2016/7/layout/BasicLinearProcessNumbered"/>
    <dgm:cxn modelId="{AD284834-18C2-477A-B055-446A1CDEBCFC}" srcId="{D8250EA4-3115-4AEB-9973-4B18545FA343}" destId="{38C907A5-6899-45CE-8D77-C2BE562852E0}" srcOrd="2" destOrd="0" parTransId="{384CAC7A-4F40-4FE0-9501-D551B4524712}" sibTransId="{6A0C7B92-E7E1-45CF-B241-438B66150453}"/>
    <dgm:cxn modelId="{2C511439-F5C5-B341-AE9E-0C61D4834973}" type="presOf" srcId="{6A0C7B92-E7E1-45CF-B241-438B66150453}" destId="{0AC580DF-8627-4B48-8CEA-4D7F21475A1A}" srcOrd="0" destOrd="0" presId="urn:microsoft.com/office/officeart/2016/7/layout/BasicLinearProcessNumbered"/>
    <dgm:cxn modelId="{DCE5BA47-93CF-3B4A-82F0-BAE5BF09EB97}" type="presOf" srcId="{2A86B7F3-16C7-493D-8792-6F35BE648963}" destId="{FBD6FF3D-25FF-B041-B702-F2F1403E5F33}" srcOrd="0" destOrd="0" presId="urn:microsoft.com/office/officeart/2016/7/layout/BasicLinearProcessNumbered"/>
    <dgm:cxn modelId="{C8F60048-D533-0546-BE14-FE9D4AF51C0E}" type="presOf" srcId="{62F2796A-E76E-4213-B7C7-B0A38DC58D31}" destId="{C40A33D3-B215-F849-AD1F-A5F8C66EF5D0}" srcOrd="0" destOrd="0" presId="urn:microsoft.com/office/officeart/2016/7/layout/BasicLinearProcessNumbered"/>
    <dgm:cxn modelId="{A4F93A61-81E8-9048-AA62-76DCDC39DC9D}" type="presOf" srcId="{A74EDBB8-9DF6-4667-B03C-67DA6EE2988F}" destId="{9A5D0A1D-A7C4-0241-9CC4-D3AF7CF7DA4B}" srcOrd="0" destOrd="0" presId="urn:microsoft.com/office/officeart/2016/7/layout/BasicLinearProcessNumbered"/>
    <dgm:cxn modelId="{4ADF2FA6-D72C-1347-81EA-8C626416BE71}" type="presOf" srcId="{62F2796A-E76E-4213-B7C7-B0A38DC58D31}" destId="{87CD6B8D-A825-184E-B5A8-B0A08583FDD1}" srcOrd="1" destOrd="0" presId="urn:microsoft.com/office/officeart/2016/7/layout/BasicLinearProcessNumbered"/>
    <dgm:cxn modelId="{AF81BCAA-17A6-449E-B8F3-D2943C273234}" srcId="{D8250EA4-3115-4AEB-9973-4B18545FA343}" destId="{905E75C1-6365-4A53-926C-C168F28ED2DE}" srcOrd="0" destOrd="0" parTransId="{0743DFA0-C4FE-4A77-8E6C-20E1A3658AAD}" sibTransId="{2A86B7F3-16C7-493D-8792-6F35BE648963}"/>
    <dgm:cxn modelId="{29537EAF-6A30-DA4E-98C1-830771EED598}" type="presOf" srcId="{FAA84117-CA18-4702-B974-1839C74BA4B3}" destId="{D75B2B07-C6D5-0B4B-8BE7-1E8CEF2DD9A6}" srcOrd="0" destOrd="0" presId="urn:microsoft.com/office/officeart/2016/7/layout/BasicLinearProcessNumbered"/>
    <dgm:cxn modelId="{E9965EB8-557A-4DF8-92F1-CF8F1A9BE7FD}" srcId="{D8250EA4-3115-4AEB-9973-4B18545FA343}" destId="{9646FA69-A4C4-4487-B100-729F6E56A18B}" srcOrd="1" destOrd="0" parTransId="{A5322568-E970-4756-9204-C049269ED9EA}" sibTransId="{F825D1A4-5E8A-4E94-897C-6756BEE0FF02}"/>
    <dgm:cxn modelId="{36DD51C5-6ECD-6843-8183-2C17F9EF87B4}" type="presOf" srcId="{9646FA69-A4C4-4487-B100-729F6E56A18B}" destId="{9D8015B9-6120-EE45-A516-94A8C8A94449}" srcOrd="1" destOrd="0" presId="urn:microsoft.com/office/officeart/2016/7/layout/BasicLinearProcessNumbered"/>
    <dgm:cxn modelId="{59CFF4C9-9ACB-5048-AA57-21A51F2CC304}" type="presOf" srcId="{9646FA69-A4C4-4487-B100-729F6E56A18B}" destId="{E4B1AAF3-D8FC-294C-A928-7351967C8C60}" srcOrd="0" destOrd="0" presId="urn:microsoft.com/office/officeart/2016/7/layout/BasicLinearProcessNumbered"/>
    <dgm:cxn modelId="{C2C55DCC-E27B-004E-B363-C9510F5A2567}" type="presOf" srcId="{94E07EA6-463D-444E-A01F-FE2E732A9620}" destId="{85DF3CED-6D2D-5443-928A-CAE6026B6B33}" srcOrd="1" destOrd="0" presId="urn:microsoft.com/office/officeart/2016/7/layout/BasicLinearProcessNumbered"/>
    <dgm:cxn modelId="{878C84CE-0FAE-E649-98D2-6490298DAA59}" type="presOf" srcId="{38C907A5-6899-45CE-8D77-C2BE562852E0}" destId="{12CF648E-3E83-5643-8F7E-08E5ED05AE09}" srcOrd="0" destOrd="0" presId="urn:microsoft.com/office/officeart/2016/7/layout/BasicLinearProcessNumbered"/>
    <dgm:cxn modelId="{B3059DD0-2671-4723-A6D9-B2D2A7DDE0DC}" srcId="{D8250EA4-3115-4AEB-9973-4B18545FA343}" destId="{62F2796A-E76E-4213-B7C7-B0A38DC58D31}" srcOrd="4" destOrd="0" parTransId="{71D70E1A-BA60-4CED-BCDB-79D8BCB2FDED}" sibTransId="{A5A146D1-428A-48E6-8943-76F35DA80B3B}"/>
    <dgm:cxn modelId="{F706B7D1-9891-49E0-847C-E0E1895BE7E0}" srcId="{D8250EA4-3115-4AEB-9973-4B18545FA343}" destId="{94E07EA6-463D-444E-A01F-FE2E732A9620}" srcOrd="5" destOrd="0" parTransId="{4290C927-0A58-4CD2-A7B3-5ED3CEB79974}" sibTransId="{FAA84117-CA18-4702-B974-1839C74BA4B3}"/>
    <dgm:cxn modelId="{1C6D11D2-14A7-DC42-8D46-A59108B1D249}" type="presOf" srcId="{94E07EA6-463D-444E-A01F-FE2E732A9620}" destId="{5BB3CD8C-6F0D-AE42-A4C9-7F318D572478}" srcOrd="0" destOrd="0" presId="urn:microsoft.com/office/officeart/2016/7/layout/BasicLinearProcessNumbered"/>
    <dgm:cxn modelId="{CCBECCD2-3E26-4245-B75F-B9722F12394C}" type="presOf" srcId="{D8250EA4-3115-4AEB-9973-4B18545FA343}" destId="{E462E9BB-9544-694B-9820-8EE29BB55B44}" srcOrd="0" destOrd="0" presId="urn:microsoft.com/office/officeart/2016/7/layout/BasicLinearProcessNumbered"/>
    <dgm:cxn modelId="{CBFFCCE1-36B0-1F42-A7A8-A1D6F490259C}" type="presOf" srcId="{905E75C1-6365-4A53-926C-C168F28ED2DE}" destId="{CCC45E02-6F15-DB48-96C4-9378ED6CE7CD}" srcOrd="0" destOrd="0" presId="urn:microsoft.com/office/officeart/2016/7/layout/BasicLinearProcessNumbered"/>
    <dgm:cxn modelId="{CC1169E4-173B-BE43-A22D-46CE642E72DD}" type="presOf" srcId="{EB7CF580-12F9-470D-B7F2-A12716508FAF}" destId="{57EB28A6-99C8-784C-88A1-B5EA1C43C1CE}" srcOrd="1" destOrd="0" presId="urn:microsoft.com/office/officeart/2016/7/layout/BasicLinearProcessNumbered"/>
    <dgm:cxn modelId="{644E71ED-653F-C546-89DE-3AB8778E6B88}" type="presOf" srcId="{EB7CF580-12F9-470D-B7F2-A12716508FAF}" destId="{30865A47-78D8-C34D-8C20-CC1549407CFC}" srcOrd="0" destOrd="0" presId="urn:microsoft.com/office/officeart/2016/7/layout/BasicLinearProcessNumbered"/>
    <dgm:cxn modelId="{10CBC1ED-529C-3E44-9E58-8DC72091FCAF}" type="presOf" srcId="{F825D1A4-5E8A-4E94-897C-6756BEE0FF02}" destId="{AD0E79C3-4D99-9F41-9E3B-E2DB4E8A83BF}" srcOrd="0" destOrd="0" presId="urn:microsoft.com/office/officeart/2016/7/layout/BasicLinearProcessNumbered"/>
    <dgm:cxn modelId="{321780F4-30BB-8249-A36E-1C38A76A7982}" type="presOf" srcId="{38C907A5-6899-45CE-8D77-C2BE562852E0}" destId="{E1F7A395-6BA9-D041-8F01-B95BC98B801F}" srcOrd="1" destOrd="0" presId="urn:microsoft.com/office/officeart/2016/7/layout/BasicLinearProcessNumbered"/>
    <dgm:cxn modelId="{A14B0C18-4966-C149-AF3A-FA39586D4DAA}" type="presParOf" srcId="{E462E9BB-9544-694B-9820-8EE29BB55B44}" destId="{0FACB0FF-BF89-6F42-AB1E-7C506FA65723}" srcOrd="0" destOrd="0" presId="urn:microsoft.com/office/officeart/2016/7/layout/BasicLinearProcessNumbered"/>
    <dgm:cxn modelId="{24758D43-FF2B-A849-AE2F-9C839F68F305}" type="presParOf" srcId="{0FACB0FF-BF89-6F42-AB1E-7C506FA65723}" destId="{CCC45E02-6F15-DB48-96C4-9378ED6CE7CD}" srcOrd="0" destOrd="0" presId="urn:microsoft.com/office/officeart/2016/7/layout/BasicLinearProcessNumbered"/>
    <dgm:cxn modelId="{3BB16FB9-E25C-CD4A-BE22-28ABBC5E86EC}" type="presParOf" srcId="{0FACB0FF-BF89-6F42-AB1E-7C506FA65723}" destId="{FBD6FF3D-25FF-B041-B702-F2F1403E5F33}" srcOrd="1" destOrd="0" presId="urn:microsoft.com/office/officeart/2016/7/layout/BasicLinearProcessNumbered"/>
    <dgm:cxn modelId="{0021A3B2-5398-004D-86BE-A8047A6D623E}" type="presParOf" srcId="{0FACB0FF-BF89-6F42-AB1E-7C506FA65723}" destId="{12E612E1-5412-0044-9CE9-ADEB4F69D123}" srcOrd="2" destOrd="0" presId="urn:microsoft.com/office/officeart/2016/7/layout/BasicLinearProcessNumbered"/>
    <dgm:cxn modelId="{EDB56CE1-A775-8042-9F42-68B759078BE1}" type="presParOf" srcId="{0FACB0FF-BF89-6F42-AB1E-7C506FA65723}" destId="{237899ED-AF26-3D46-9DF9-0516E5A4BF06}" srcOrd="3" destOrd="0" presId="urn:microsoft.com/office/officeart/2016/7/layout/BasicLinearProcessNumbered"/>
    <dgm:cxn modelId="{2A820027-4CCB-8E49-B29C-A4B0D174BFA4}" type="presParOf" srcId="{E462E9BB-9544-694B-9820-8EE29BB55B44}" destId="{9B406C92-2163-D64C-8388-015AF955CC13}" srcOrd="1" destOrd="0" presId="urn:microsoft.com/office/officeart/2016/7/layout/BasicLinearProcessNumbered"/>
    <dgm:cxn modelId="{517866DB-2070-814E-90FE-D8A710CB02BE}" type="presParOf" srcId="{E462E9BB-9544-694B-9820-8EE29BB55B44}" destId="{6558560A-0F1A-DA48-89B3-2723A80B54C2}" srcOrd="2" destOrd="0" presId="urn:microsoft.com/office/officeart/2016/7/layout/BasicLinearProcessNumbered"/>
    <dgm:cxn modelId="{250EB0D9-A527-E542-B801-FCA28527A741}" type="presParOf" srcId="{6558560A-0F1A-DA48-89B3-2723A80B54C2}" destId="{E4B1AAF3-D8FC-294C-A928-7351967C8C60}" srcOrd="0" destOrd="0" presId="urn:microsoft.com/office/officeart/2016/7/layout/BasicLinearProcessNumbered"/>
    <dgm:cxn modelId="{EE9D158F-7986-5A46-A46B-6112A2BE638B}" type="presParOf" srcId="{6558560A-0F1A-DA48-89B3-2723A80B54C2}" destId="{AD0E79C3-4D99-9F41-9E3B-E2DB4E8A83BF}" srcOrd="1" destOrd="0" presId="urn:microsoft.com/office/officeart/2016/7/layout/BasicLinearProcessNumbered"/>
    <dgm:cxn modelId="{4765B251-E9C6-6F4D-809E-18AD245C6ACB}" type="presParOf" srcId="{6558560A-0F1A-DA48-89B3-2723A80B54C2}" destId="{C58BBBFD-43D6-2B47-BC01-8D853414E929}" srcOrd="2" destOrd="0" presId="urn:microsoft.com/office/officeart/2016/7/layout/BasicLinearProcessNumbered"/>
    <dgm:cxn modelId="{35ECA680-9A35-8147-A1F4-A162ADF16FDF}" type="presParOf" srcId="{6558560A-0F1A-DA48-89B3-2723A80B54C2}" destId="{9D8015B9-6120-EE45-A516-94A8C8A94449}" srcOrd="3" destOrd="0" presId="urn:microsoft.com/office/officeart/2016/7/layout/BasicLinearProcessNumbered"/>
    <dgm:cxn modelId="{6B8E0433-C79D-6848-84F5-E92839EAF745}" type="presParOf" srcId="{E462E9BB-9544-694B-9820-8EE29BB55B44}" destId="{A75FC726-FA0A-0D40-8585-38BBF3EE2EFA}" srcOrd="3" destOrd="0" presId="urn:microsoft.com/office/officeart/2016/7/layout/BasicLinearProcessNumbered"/>
    <dgm:cxn modelId="{BDBF440C-6402-4343-A97B-D6E33767B6A3}" type="presParOf" srcId="{E462E9BB-9544-694B-9820-8EE29BB55B44}" destId="{CF8842B0-3215-D84E-855C-2F8426EF76CA}" srcOrd="4" destOrd="0" presId="urn:microsoft.com/office/officeart/2016/7/layout/BasicLinearProcessNumbered"/>
    <dgm:cxn modelId="{C5FC87A1-805E-744A-B34B-2B1B74F71F99}" type="presParOf" srcId="{CF8842B0-3215-D84E-855C-2F8426EF76CA}" destId="{12CF648E-3E83-5643-8F7E-08E5ED05AE09}" srcOrd="0" destOrd="0" presId="urn:microsoft.com/office/officeart/2016/7/layout/BasicLinearProcessNumbered"/>
    <dgm:cxn modelId="{03601E04-B803-C840-8EDC-3BE55F1885E2}" type="presParOf" srcId="{CF8842B0-3215-D84E-855C-2F8426EF76CA}" destId="{0AC580DF-8627-4B48-8CEA-4D7F21475A1A}" srcOrd="1" destOrd="0" presId="urn:microsoft.com/office/officeart/2016/7/layout/BasicLinearProcessNumbered"/>
    <dgm:cxn modelId="{4E99A211-6F2E-7646-B338-7DB215E94F2B}" type="presParOf" srcId="{CF8842B0-3215-D84E-855C-2F8426EF76CA}" destId="{501D7424-CFCA-4E44-A49B-25993787637C}" srcOrd="2" destOrd="0" presId="urn:microsoft.com/office/officeart/2016/7/layout/BasicLinearProcessNumbered"/>
    <dgm:cxn modelId="{FCA38A5D-DD8B-4A4F-B132-7A15ECAE47DE}" type="presParOf" srcId="{CF8842B0-3215-D84E-855C-2F8426EF76CA}" destId="{E1F7A395-6BA9-D041-8F01-B95BC98B801F}" srcOrd="3" destOrd="0" presId="urn:microsoft.com/office/officeart/2016/7/layout/BasicLinearProcessNumbered"/>
    <dgm:cxn modelId="{57C4D4BA-C6F0-4D4C-AE7B-4A4303D7F0E4}" type="presParOf" srcId="{E462E9BB-9544-694B-9820-8EE29BB55B44}" destId="{186F26C7-7F9F-1544-9B82-A0DC768936FC}" srcOrd="5" destOrd="0" presId="urn:microsoft.com/office/officeart/2016/7/layout/BasicLinearProcessNumbered"/>
    <dgm:cxn modelId="{575FE266-909F-5846-BB19-5055CDEDA3DF}" type="presParOf" srcId="{E462E9BB-9544-694B-9820-8EE29BB55B44}" destId="{AABF1FA2-BA71-8044-982B-D23578E1703D}" srcOrd="6" destOrd="0" presId="urn:microsoft.com/office/officeart/2016/7/layout/BasicLinearProcessNumbered"/>
    <dgm:cxn modelId="{9B1B9654-78C9-7647-B893-C5766990BA51}" type="presParOf" srcId="{AABF1FA2-BA71-8044-982B-D23578E1703D}" destId="{30865A47-78D8-C34D-8C20-CC1549407CFC}" srcOrd="0" destOrd="0" presId="urn:microsoft.com/office/officeart/2016/7/layout/BasicLinearProcessNumbered"/>
    <dgm:cxn modelId="{BF8BE013-92A1-AF43-9450-0E2A775C89FC}" type="presParOf" srcId="{AABF1FA2-BA71-8044-982B-D23578E1703D}" destId="{9A5D0A1D-A7C4-0241-9CC4-D3AF7CF7DA4B}" srcOrd="1" destOrd="0" presId="urn:microsoft.com/office/officeart/2016/7/layout/BasicLinearProcessNumbered"/>
    <dgm:cxn modelId="{50506368-FE97-C846-9484-6F76F5FBB581}" type="presParOf" srcId="{AABF1FA2-BA71-8044-982B-D23578E1703D}" destId="{7841E405-291C-6B40-BC68-643C31DDB3D4}" srcOrd="2" destOrd="0" presId="urn:microsoft.com/office/officeart/2016/7/layout/BasicLinearProcessNumbered"/>
    <dgm:cxn modelId="{A11D6A55-57E5-3B4D-937A-1AAD7F823443}" type="presParOf" srcId="{AABF1FA2-BA71-8044-982B-D23578E1703D}" destId="{57EB28A6-99C8-784C-88A1-B5EA1C43C1CE}" srcOrd="3" destOrd="0" presId="urn:microsoft.com/office/officeart/2016/7/layout/BasicLinearProcessNumbered"/>
    <dgm:cxn modelId="{414C8A5E-5D3B-8F4A-95B8-2E068FCDC1BE}" type="presParOf" srcId="{E462E9BB-9544-694B-9820-8EE29BB55B44}" destId="{225ABF8C-E059-304C-A618-6D95100EC373}" srcOrd="7" destOrd="0" presId="urn:microsoft.com/office/officeart/2016/7/layout/BasicLinearProcessNumbered"/>
    <dgm:cxn modelId="{6C0C7037-F2C4-B047-8B38-49A38EDE5FA7}" type="presParOf" srcId="{E462E9BB-9544-694B-9820-8EE29BB55B44}" destId="{C496B8D1-5B3E-3C49-AB79-690280DB3932}" srcOrd="8" destOrd="0" presId="urn:microsoft.com/office/officeart/2016/7/layout/BasicLinearProcessNumbered"/>
    <dgm:cxn modelId="{08CF3FAB-932B-1F41-9B58-522FA9ED621A}" type="presParOf" srcId="{C496B8D1-5B3E-3C49-AB79-690280DB3932}" destId="{C40A33D3-B215-F849-AD1F-A5F8C66EF5D0}" srcOrd="0" destOrd="0" presId="urn:microsoft.com/office/officeart/2016/7/layout/BasicLinearProcessNumbered"/>
    <dgm:cxn modelId="{F6A73F9E-2017-D949-9CF8-F928E42E2E0A}" type="presParOf" srcId="{C496B8D1-5B3E-3C49-AB79-690280DB3932}" destId="{36B9DB71-ED93-494F-848F-159C5F639981}" srcOrd="1" destOrd="0" presId="urn:microsoft.com/office/officeart/2016/7/layout/BasicLinearProcessNumbered"/>
    <dgm:cxn modelId="{474E44B8-E647-314A-AF2D-F6A70AE87453}" type="presParOf" srcId="{C496B8D1-5B3E-3C49-AB79-690280DB3932}" destId="{25A00C75-FA56-B447-8E37-8C6B482597EA}" srcOrd="2" destOrd="0" presId="urn:microsoft.com/office/officeart/2016/7/layout/BasicLinearProcessNumbered"/>
    <dgm:cxn modelId="{9B67082E-4724-CF46-8F6C-A9B65879C85B}" type="presParOf" srcId="{C496B8D1-5B3E-3C49-AB79-690280DB3932}" destId="{87CD6B8D-A825-184E-B5A8-B0A08583FDD1}" srcOrd="3" destOrd="0" presId="urn:microsoft.com/office/officeart/2016/7/layout/BasicLinearProcessNumbered"/>
    <dgm:cxn modelId="{6F5AE197-F694-4F48-9A5A-73BE1DD54E8F}" type="presParOf" srcId="{E462E9BB-9544-694B-9820-8EE29BB55B44}" destId="{E47AD8CE-F170-6348-8B11-DD22D94F551C}" srcOrd="9" destOrd="0" presId="urn:microsoft.com/office/officeart/2016/7/layout/BasicLinearProcessNumbered"/>
    <dgm:cxn modelId="{75F13935-C849-9543-A752-AFDB668E1B72}" type="presParOf" srcId="{E462E9BB-9544-694B-9820-8EE29BB55B44}" destId="{777F4F26-2208-324F-8ACF-479E7B85E62A}" srcOrd="10" destOrd="0" presId="urn:microsoft.com/office/officeart/2016/7/layout/BasicLinearProcessNumbered"/>
    <dgm:cxn modelId="{0F0A4241-40AD-E946-BE1A-3385AC8A5B6C}" type="presParOf" srcId="{777F4F26-2208-324F-8ACF-479E7B85E62A}" destId="{5BB3CD8C-6F0D-AE42-A4C9-7F318D572478}" srcOrd="0" destOrd="0" presId="urn:microsoft.com/office/officeart/2016/7/layout/BasicLinearProcessNumbered"/>
    <dgm:cxn modelId="{57669D04-FBD2-D84B-BB0F-D4D97A7A0CC9}" type="presParOf" srcId="{777F4F26-2208-324F-8ACF-479E7B85E62A}" destId="{D75B2B07-C6D5-0B4B-8BE7-1E8CEF2DD9A6}" srcOrd="1" destOrd="0" presId="urn:microsoft.com/office/officeart/2016/7/layout/BasicLinearProcessNumbered"/>
    <dgm:cxn modelId="{6A9914DC-BBB2-7B47-9F5C-B2D6C4871EE1}" type="presParOf" srcId="{777F4F26-2208-324F-8ACF-479E7B85E62A}" destId="{A496380A-366E-BA4E-AFB5-D53BF5E46193}" srcOrd="2" destOrd="0" presId="urn:microsoft.com/office/officeart/2016/7/layout/BasicLinearProcessNumbered"/>
    <dgm:cxn modelId="{EC3AB7C9-4041-0440-83B0-D817CA4592A7}" type="presParOf" srcId="{777F4F26-2208-324F-8ACF-479E7B85E62A}" destId="{85DF3CED-6D2D-5443-928A-CAE6026B6B33}" srcOrd="3" destOrd="0" presId="urn:microsoft.com/office/officeart/2016/7/layout/BasicLinearProcessNumbered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45E02-6F15-DB48-96C4-9378ED6CE7CD}">
      <dsp:nvSpPr>
        <dsp:cNvPr id="0" name=""/>
        <dsp:cNvSpPr/>
      </dsp:nvSpPr>
      <dsp:spPr>
        <a:xfrm>
          <a:off x="1283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Data</a:t>
          </a:r>
        </a:p>
      </dsp:txBody>
      <dsp:txXfrm>
        <a:off x="1283" y="1903947"/>
        <a:ext cx="1617389" cy="1358607"/>
      </dsp:txXfrm>
    </dsp:sp>
    <dsp:sp modelId="{FBD6FF3D-25FF-B041-B702-F2F1403E5F33}">
      <dsp:nvSpPr>
        <dsp:cNvPr id="0" name=""/>
        <dsp:cNvSpPr/>
      </dsp:nvSpPr>
      <dsp:spPr>
        <a:xfrm>
          <a:off x="470326" y="1269930"/>
          <a:ext cx="679303" cy="67930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1</a:t>
          </a:r>
        </a:p>
      </dsp:txBody>
      <dsp:txXfrm>
        <a:off x="569808" y="1369412"/>
        <a:ext cx="480339" cy="480339"/>
      </dsp:txXfrm>
    </dsp:sp>
    <dsp:sp modelId="{12E612E1-5412-0044-9CE9-ADEB4F69D123}">
      <dsp:nvSpPr>
        <dsp:cNvPr id="0" name=""/>
        <dsp:cNvSpPr/>
      </dsp:nvSpPr>
      <dsp:spPr>
        <a:xfrm>
          <a:off x="1283" y="3307769"/>
          <a:ext cx="1617389" cy="72"/>
        </a:xfrm>
        <a:prstGeom prst="rect">
          <a:avLst/>
        </a:prstGeom>
        <a:solidFill>
          <a:schemeClr val="accent2">
            <a:hueOff val="-132306"/>
            <a:satOff val="-7630"/>
            <a:lumOff val="784"/>
            <a:alphaOff val="0"/>
          </a:schemeClr>
        </a:solidFill>
        <a:ln w="12700" cap="flat" cmpd="sng" algn="ctr">
          <a:solidFill>
            <a:schemeClr val="accent2">
              <a:hueOff val="-132306"/>
              <a:satOff val="-763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1AAF3-D8FC-294C-A928-7351967C8C60}">
      <dsp:nvSpPr>
        <dsp:cNvPr id="0" name=""/>
        <dsp:cNvSpPr/>
      </dsp:nvSpPr>
      <dsp:spPr>
        <a:xfrm>
          <a:off x="1780412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-169845"/>
            <a:satOff val="-15069"/>
            <a:lumOff val="-154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9845"/>
              <a:satOff val="-15069"/>
              <a:lumOff val="-1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 Data</a:t>
          </a:r>
        </a:p>
      </dsp:txBody>
      <dsp:txXfrm>
        <a:off x="1780412" y="1903947"/>
        <a:ext cx="1617389" cy="1358607"/>
      </dsp:txXfrm>
    </dsp:sp>
    <dsp:sp modelId="{AD0E79C3-4D99-9F41-9E3B-E2DB4E8A83BF}">
      <dsp:nvSpPr>
        <dsp:cNvPr id="0" name=""/>
        <dsp:cNvSpPr/>
      </dsp:nvSpPr>
      <dsp:spPr>
        <a:xfrm>
          <a:off x="2249455" y="1269930"/>
          <a:ext cx="679303" cy="679303"/>
        </a:xfrm>
        <a:prstGeom prst="ellipse">
          <a:avLst/>
        </a:prstGeom>
        <a:solidFill>
          <a:schemeClr val="accent2">
            <a:hueOff val="-264611"/>
            <a:satOff val="-15260"/>
            <a:lumOff val="1569"/>
            <a:alphaOff val="0"/>
          </a:schemeClr>
        </a:solidFill>
        <a:ln w="12700" cap="flat" cmpd="sng" algn="ctr">
          <a:solidFill>
            <a:schemeClr val="accent2">
              <a:hueOff val="-264611"/>
              <a:satOff val="-15260"/>
              <a:lumOff val="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2</a:t>
          </a:r>
        </a:p>
      </dsp:txBody>
      <dsp:txXfrm>
        <a:off x="2348937" y="1369412"/>
        <a:ext cx="480339" cy="480339"/>
      </dsp:txXfrm>
    </dsp:sp>
    <dsp:sp modelId="{C58BBBFD-43D6-2B47-BC01-8D853414E929}">
      <dsp:nvSpPr>
        <dsp:cNvPr id="0" name=""/>
        <dsp:cNvSpPr/>
      </dsp:nvSpPr>
      <dsp:spPr>
        <a:xfrm>
          <a:off x="1780412" y="3307769"/>
          <a:ext cx="1617389" cy="72"/>
        </a:xfrm>
        <a:prstGeom prst="rect">
          <a:avLst/>
        </a:prstGeom>
        <a:solidFill>
          <a:schemeClr val="accent2">
            <a:hueOff val="-396917"/>
            <a:satOff val="-22889"/>
            <a:lumOff val="2353"/>
            <a:alphaOff val="0"/>
          </a:schemeClr>
        </a:solidFill>
        <a:ln w="12700" cap="flat" cmpd="sng" algn="ctr">
          <a:solidFill>
            <a:schemeClr val="accent2">
              <a:hueOff val="-396917"/>
              <a:satOff val="-22889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ED59D8-C595-C047-8BBE-C8F073FE2255}">
      <dsp:nvSpPr>
        <dsp:cNvPr id="0" name=""/>
        <dsp:cNvSpPr/>
      </dsp:nvSpPr>
      <dsp:spPr>
        <a:xfrm>
          <a:off x="3559540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-339690"/>
            <a:satOff val="-30138"/>
            <a:lumOff val="-308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9690"/>
              <a:satOff val="-30138"/>
              <a:lumOff val="-3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Preprocess Data</a:t>
          </a:r>
        </a:p>
      </dsp:txBody>
      <dsp:txXfrm>
        <a:off x="3559540" y="1903947"/>
        <a:ext cx="1617389" cy="1358607"/>
      </dsp:txXfrm>
    </dsp:sp>
    <dsp:sp modelId="{CC04950C-E43F-CB4B-B7A8-2A14E9307EBD}">
      <dsp:nvSpPr>
        <dsp:cNvPr id="0" name=""/>
        <dsp:cNvSpPr/>
      </dsp:nvSpPr>
      <dsp:spPr>
        <a:xfrm>
          <a:off x="4028583" y="1269930"/>
          <a:ext cx="679303" cy="679303"/>
        </a:xfrm>
        <a:prstGeom prst="ellipse">
          <a:avLst/>
        </a:prstGeom>
        <a:solidFill>
          <a:schemeClr val="accent2">
            <a:hueOff val="-529223"/>
            <a:satOff val="-30519"/>
            <a:lumOff val="3137"/>
            <a:alphaOff val="0"/>
          </a:schemeClr>
        </a:solidFill>
        <a:ln w="12700" cap="flat" cmpd="sng" algn="ctr">
          <a:solidFill>
            <a:schemeClr val="accent2">
              <a:hueOff val="-529223"/>
              <a:satOff val="-30519"/>
              <a:lumOff val="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3</a:t>
          </a:r>
        </a:p>
      </dsp:txBody>
      <dsp:txXfrm>
        <a:off x="4128065" y="1369412"/>
        <a:ext cx="480339" cy="480339"/>
      </dsp:txXfrm>
    </dsp:sp>
    <dsp:sp modelId="{6E58FF30-4112-B349-9079-D061110C4E9D}">
      <dsp:nvSpPr>
        <dsp:cNvPr id="0" name=""/>
        <dsp:cNvSpPr/>
      </dsp:nvSpPr>
      <dsp:spPr>
        <a:xfrm>
          <a:off x="3559540" y="3307769"/>
          <a:ext cx="1617389" cy="72"/>
        </a:xfrm>
        <a:prstGeom prst="rect">
          <a:avLst/>
        </a:prstGeom>
        <a:solidFill>
          <a:schemeClr val="accent2">
            <a:hueOff val="-661529"/>
            <a:satOff val="-38149"/>
            <a:lumOff val="3922"/>
            <a:alphaOff val="0"/>
          </a:schemeClr>
        </a:solidFill>
        <a:ln w="12700" cap="flat" cmpd="sng" algn="ctr">
          <a:solidFill>
            <a:schemeClr val="accent2">
              <a:hueOff val="-661529"/>
              <a:satOff val="-38149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65A47-78D8-C34D-8C20-CC1549407CFC}">
      <dsp:nvSpPr>
        <dsp:cNvPr id="0" name=""/>
        <dsp:cNvSpPr/>
      </dsp:nvSpPr>
      <dsp:spPr>
        <a:xfrm>
          <a:off x="5338669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-509536"/>
            <a:satOff val="-45208"/>
            <a:lumOff val="-461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509536"/>
              <a:satOff val="-45208"/>
              <a:lumOff val="-4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Data</a:t>
          </a:r>
        </a:p>
      </dsp:txBody>
      <dsp:txXfrm>
        <a:off x="5338669" y="1903947"/>
        <a:ext cx="1617389" cy="1358607"/>
      </dsp:txXfrm>
    </dsp:sp>
    <dsp:sp modelId="{9A5D0A1D-A7C4-0241-9CC4-D3AF7CF7DA4B}">
      <dsp:nvSpPr>
        <dsp:cNvPr id="0" name=""/>
        <dsp:cNvSpPr/>
      </dsp:nvSpPr>
      <dsp:spPr>
        <a:xfrm>
          <a:off x="5807712" y="1269930"/>
          <a:ext cx="679303" cy="679303"/>
        </a:xfrm>
        <a:prstGeom prst="ellipse">
          <a:avLst/>
        </a:prstGeom>
        <a:solidFill>
          <a:schemeClr val="accent2">
            <a:hueOff val="-793834"/>
            <a:satOff val="-45779"/>
            <a:lumOff val="4706"/>
            <a:alphaOff val="0"/>
          </a:schemeClr>
        </a:solidFill>
        <a:ln w="12700" cap="flat" cmpd="sng" algn="ctr">
          <a:solidFill>
            <a:schemeClr val="accent2">
              <a:hueOff val="-793834"/>
              <a:satOff val="-45779"/>
              <a:lumOff val="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4</a:t>
          </a:r>
        </a:p>
      </dsp:txBody>
      <dsp:txXfrm>
        <a:off x="5907194" y="1369412"/>
        <a:ext cx="480339" cy="480339"/>
      </dsp:txXfrm>
    </dsp:sp>
    <dsp:sp modelId="{7841E405-291C-6B40-BC68-643C31DDB3D4}">
      <dsp:nvSpPr>
        <dsp:cNvPr id="0" name=""/>
        <dsp:cNvSpPr/>
      </dsp:nvSpPr>
      <dsp:spPr>
        <a:xfrm>
          <a:off x="5338669" y="3307769"/>
          <a:ext cx="1617389" cy="72"/>
        </a:xfrm>
        <a:prstGeom prst="rect">
          <a:avLst/>
        </a:prstGeom>
        <a:solidFill>
          <a:schemeClr val="accent2">
            <a:hueOff val="-926140"/>
            <a:satOff val="-53409"/>
            <a:lumOff val="5491"/>
            <a:alphaOff val="0"/>
          </a:schemeClr>
        </a:solidFill>
        <a:ln w="12700" cap="flat" cmpd="sng" algn="ctr">
          <a:solidFill>
            <a:schemeClr val="accent2">
              <a:hueOff val="-926140"/>
              <a:satOff val="-53409"/>
              <a:lumOff val="54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A33D3-B215-F849-AD1F-A5F8C66EF5D0}">
      <dsp:nvSpPr>
        <dsp:cNvPr id="0" name=""/>
        <dsp:cNvSpPr/>
      </dsp:nvSpPr>
      <dsp:spPr>
        <a:xfrm>
          <a:off x="7117798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-679381"/>
            <a:satOff val="-60277"/>
            <a:lumOff val="-615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679381"/>
              <a:satOff val="-60277"/>
              <a:lumOff val="-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Evaluate Model</a:t>
          </a:r>
        </a:p>
      </dsp:txBody>
      <dsp:txXfrm>
        <a:off x="7117798" y="1903947"/>
        <a:ext cx="1617389" cy="1358607"/>
      </dsp:txXfrm>
    </dsp:sp>
    <dsp:sp modelId="{36B9DB71-ED93-494F-848F-159C5F639981}">
      <dsp:nvSpPr>
        <dsp:cNvPr id="0" name=""/>
        <dsp:cNvSpPr/>
      </dsp:nvSpPr>
      <dsp:spPr>
        <a:xfrm>
          <a:off x="7586841" y="1269930"/>
          <a:ext cx="679303" cy="679303"/>
        </a:xfrm>
        <a:prstGeom prst="ellipse">
          <a:avLst/>
        </a:prstGeom>
        <a:solidFill>
          <a:schemeClr val="accent2">
            <a:hueOff val="-1058446"/>
            <a:satOff val="-61039"/>
            <a:lumOff val="6275"/>
            <a:alphaOff val="0"/>
          </a:schemeClr>
        </a:solidFill>
        <a:ln w="12700" cap="flat" cmpd="sng" algn="ctr">
          <a:solidFill>
            <a:schemeClr val="accent2">
              <a:hueOff val="-1058446"/>
              <a:satOff val="-61039"/>
              <a:lumOff val="62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5</a:t>
          </a:r>
        </a:p>
      </dsp:txBody>
      <dsp:txXfrm>
        <a:off x="7686323" y="1369412"/>
        <a:ext cx="480339" cy="480339"/>
      </dsp:txXfrm>
    </dsp:sp>
    <dsp:sp modelId="{25A00C75-FA56-B447-8E37-8C6B482597EA}">
      <dsp:nvSpPr>
        <dsp:cNvPr id="0" name=""/>
        <dsp:cNvSpPr/>
      </dsp:nvSpPr>
      <dsp:spPr>
        <a:xfrm>
          <a:off x="7117798" y="3307769"/>
          <a:ext cx="1617389" cy="72"/>
        </a:xfrm>
        <a:prstGeom prst="rect">
          <a:avLst/>
        </a:prstGeom>
        <a:solidFill>
          <a:schemeClr val="accent2">
            <a:hueOff val="-1190752"/>
            <a:satOff val="-68668"/>
            <a:lumOff val="7059"/>
            <a:alphaOff val="0"/>
          </a:schemeClr>
        </a:solidFill>
        <a:ln w="12700" cap="flat" cmpd="sng" algn="ctr">
          <a:solidFill>
            <a:schemeClr val="accent2">
              <a:hueOff val="-1190752"/>
              <a:satOff val="-68668"/>
              <a:lumOff val="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3CD8C-6F0D-AE42-A4C9-7F318D572478}">
      <dsp:nvSpPr>
        <dsp:cNvPr id="0" name=""/>
        <dsp:cNvSpPr/>
      </dsp:nvSpPr>
      <dsp:spPr>
        <a:xfrm>
          <a:off x="8896926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Test Model</a:t>
          </a:r>
        </a:p>
      </dsp:txBody>
      <dsp:txXfrm>
        <a:off x="8896926" y="1903947"/>
        <a:ext cx="1617389" cy="1358607"/>
      </dsp:txXfrm>
    </dsp:sp>
    <dsp:sp modelId="{D75B2B07-C6D5-0B4B-8BE7-1E8CEF2DD9A6}">
      <dsp:nvSpPr>
        <dsp:cNvPr id="0" name=""/>
        <dsp:cNvSpPr/>
      </dsp:nvSpPr>
      <dsp:spPr>
        <a:xfrm>
          <a:off x="9365969" y="1269930"/>
          <a:ext cx="679303" cy="679303"/>
        </a:xfrm>
        <a:prstGeom prst="ellipse">
          <a:avLst/>
        </a:prstGeom>
        <a:solidFill>
          <a:schemeClr val="accent2">
            <a:hueOff val="-1323057"/>
            <a:satOff val="-76298"/>
            <a:lumOff val="7844"/>
            <a:alphaOff val="0"/>
          </a:schemeClr>
        </a:solidFill>
        <a:ln w="12700" cap="flat" cmpd="sng" algn="ctr">
          <a:solidFill>
            <a:schemeClr val="accent2">
              <a:hueOff val="-1323057"/>
              <a:satOff val="-76298"/>
              <a:lumOff val="7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6</a:t>
          </a:r>
        </a:p>
      </dsp:txBody>
      <dsp:txXfrm>
        <a:off x="9465451" y="1369412"/>
        <a:ext cx="480339" cy="480339"/>
      </dsp:txXfrm>
    </dsp:sp>
    <dsp:sp modelId="{A496380A-366E-BA4E-AFB5-D53BF5E46193}">
      <dsp:nvSpPr>
        <dsp:cNvPr id="0" name=""/>
        <dsp:cNvSpPr/>
      </dsp:nvSpPr>
      <dsp:spPr>
        <a:xfrm>
          <a:off x="8896926" y="3307769"/>
          <a:ext cx="1617389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45E02-6F15-DB48-96C4-9378ED6CE7CD}">
      <dsp:nvSpPr>
        <dsp:cNvPr id="0" name=""/>
        <dsp:cNvSpPr/>
      </dsp:nvSpPr>
      <dsp:spPr>
        <a:xfrm>
          <a:off x="1283" y="1043496"/>
          <a:ext cx="1617389" cy="2264345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Data</a:t>
          </a:r>
        </a:p>
      </dsp:txBody>
      <dsp:txXfrm>
        <a:off x="1283" y="1903947"/>
        <a:ext cx="1617389" cy="1358607"/>
      </dsp:txXfrm>
    </dsp:sp>
    <dsp:sp modelId="{FBD6FF3D-25FF-B041-B702-F2F1403E5F33}">
      <dsp:nvSpPr>
        <dsp:cNvPr id="0" name=""/>
        <dsp:cNvSpPr/>
      </dsp:nvSpPr>
      <dsp:spPr>
        <a:xfrm>
          <a:off x="470326" y="1269930"/>
          <a:ext cx="679303" cy="67930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1</a:t>
          </a:r>
        </a:p>
      </dsp:txBody>
      <dsp:txXfrm>
        <a:off x="569808" y="1369412"/>
        <a:ext cx="480339" cy="480339"/>
      </dsp:txXfrm>
    </dsp:sp>
    <dsp:sp modelId="{12E612E1-5412-0044-9CE9-ADEB4F69D123}">
      <dsp:nvSpPr>
        <dsp:cNvPr id="0" name=""/>
        <dsp:cNvSpPr/>
      </dsp:nvSpPr>
      <dsp:spPr>
        <a:xfrm>
          <a:off x="1283" y="3307769"/>
          <a:ext cx="1617389" cy="72"/>
        </a:xfrm>
        <a:prstGeom prst="rect">
          <a:avLst/>
        </a:prstGeom>
        <a:solidFill>
          <a:schemeClr val="accent2">
            <a:hueOff val="-132306"/>
            <a:satOff val="-7630"/>
            <a:lumOff val="784"/>
            <a:alphaOff val="0"/>
          </a:schemeClr>
        </a:solidFill>
        <a:ln w="12700" cap="flat" cmpd="sng" algn="ctr">
          <a:solidFill>
            <a:schemeClr val="accent2">
              <a:hueOff val="-132306"/>
              <a:satOff val="-763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1AAF3-D8FC-294C-A928-7351967C8C60}">
      <dsp:nvSpPr>
        <dsp:cNvPr id="0" name=""/>
        <dsp:cNvSpPr/>
      </dsp:nvSpPr>
      <dsp:spPr>
        <a:xfrm>
          <a:off x="1780412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9845"/>
              <a:satOff val="-15069"/>
              <a:lumOff val="-1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 Data</a:t>
          </a:r>
        </a:p>
      </dsp:txBody>
      <dsp:txXfrm>
        <a:off x="1780412" y="1903947"/>
        <a:ext cx="1617389" cy="1358607"/>
      </dsp:txXfrm>
    </dsp:sp>
    <dsp:sp modelId="{AD0E79C3-4D99-9F41-9E3B-E2DB4E8A83BF}">
      <dsp:nvSpPr>
        <dsp:cNvPr id="0" name=""/>
        <dsp:cNvSpPr/>
      </dsp:nvSpPr>
      <dsp:spPr>
        <a:xfrm>
          <a:off x="2249455" y="1269930"/>
          <a:ext cx="679303" cy="679303"/>
        </a:xfrm>
        <a:prstGeom prst="ellipse">
          <a:avLst/>
        </a:prstGeom>
        <a:solidFill>
          <a:schemeClr val="accent2">
            <a:hueOff val="-264611"/>
            <a:satOff val="-15260"/>
            <a:lumOff val="1569"/>
            <a:alphaOff val="0"/>
          </a:schemeClr>
        </a:solidFill>
        <a:ln w="12700" cap="flat" cmpd="sng" algn="ctr">
          <a:solidFill>
            <a:schemeClr val="accent2">
              <a:hueOff val="-264611"/>
              <a:satOff val="-15260"/>
              <a:lumOff val="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2</a:t>
          </a:r>
        </a:p>
      </dsp:txBody>
      <dsp:txXfrm>
        <a:off x="2348937" y="1369412"/>
        <a:ext cx="480339" cy="480339"/>
      </dsp:txXfrm>
    </dsp:sp>
    <dsp:sp modelId="{C58BBBFD-43D6-2B47-BC01-8D853414E929}">
      <dsp:nvSpPr>
        <dsp:cNvPr id="0" name=""/>
        <dsp:cNvSpPr/>
      </dsp:nvSpPr>
      <dsp:spPr>
        <a:xfrm>
          <a:off x="1780412" y="3307769"/>
          <a:ext cx="1617389" cy="72"/>
        </a:xfrm>
        <a:prstGeom prst="rect">
          <a:avLst/>
        </a:prstGeom>
        <a:solidFill>
          <a:schemeClr val="accent2">
            <a:hueOff val="-396917"/>
            <a:satOff val="-22889"/>
            <a:lumOff val="2353"/>
            <a:alphaOff val="0"/>
          </a:schemeClr>
        </a:solidFill>
        <a:ln w="12700" cap="flat" cmpd="sng" algn="ctr">
          <a:solidFill>
            <a:schemeClr val="accent2">
              <a:hueOff val="-396917"/>
              <a:satOff val="-22889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ED59D8-C595-C047-8BBE-C8F073FE2255}">
      <dsp:nvSpPr>
        <dsp:cNvPr id="0" name=""/>
        <dsp:cNvSpPr/>
      </dsp:nvSpPr>
      <dsp:spPr>
        <a:xfrm>
          <a:off x="3559540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9690"/>
              <a:satOff val="-30138"/>
              <a:lumOff val="-3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Preprocess Data</a:t>
          </a:r>
        </a:p>
      </dsp:txBody>
      <dsp:txXfrm>
        <a:off x="3559540" y="1903947"/>
        <a:ext cx="1617389" cy="1358607"/>
      </dsp:txXfrm>
    </dsp:sp>
    <dsp:sp modelId="{CC04950C-E43F-CB4B-B7A8-2A14E9307EBD}">
      <dsp:nvSpPr>
        <dsp:cNvPr id="0" name=""/>
        <dsp:cNvSpPr/>
      </dsp:nvSpPr>
      <dsp:spPr>
        <a:xfrm>
          <a:off x="4028583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529223"/>
              <a:satOff val="-30519"/>
              <a:lumOff val="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3</a:t>
          </a:r>
        </a:p>
      </dsp:txBody>
      <dsp:txXfrm>
        <a:off x="4128065" y="1369412"/>
        <a:ext cx="480339" cy="480339"/>
      </dsp:txXfrm>
    </dsp:sp>
    <dsp:sp modelId="{6E58FF30-4112-B349-9079-D061110C4E9D}">
      <dsp:nvSpPr>
        <dsp:cNvPr id="0" name=""/>
        <dsp:cNvSpPr/>
      </dsp:nvSpPr>
      <dsp:spPr>
        <a:xfrm>
          <a:off x="3559540" y="3307769"/>
          <a:ext cx="1617389" cy="72"/>
        </a:xfrm>
        <a:prstGeom prst="rect">
          <a:avLst/>
        </a:prstGeom>
        <a:solidFill>
          <a:schemeClr val="accent2">
            <a:hueOff val="-661529"/>
            <a:satOff val="-38149"/>
            <a:lumOff val="3922"/>
            <a:alphaOff val="0"/>
          </a:schemeClr>
        </a:solidFill>
        <a:ln w="12700" cap="flat" cmpd="sng" algn="ctr">
          <a:solidFill>
            <a:schemeClr val="accent2">
              <a:hueOff val="-661529"/>
              <a:satOff val="-38149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65A47-78D8-C34D-8C20-CC1549407CFC}">
      <dsp:nvSpPr>
        <dsp:cNvPr id="0" name=""/>
        <dsp:cNvSpPr/>
      </dsp:nvSpPr>
      <dsp:spPr>
        <a:xfrm>
          <a:off x="5338669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509536"/>
              <a:satOff val="-45208"/>
              <a:lumOff val="-4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Data</a:t>
          </a:r>
        </a:p>
      </dsp:txBody>
      <dsp:txXfrm>
        <a:off x="5338669" y="1903947"/>
        <a:ext cx="1617389" cy="1358607"/>
      </dsp:txXfrm>
    </dsp:sp>
    <dsp:sp modelId="{9A5D0A1D-A7C4-0241-9CC4-D3AF7CF7DA4B}">
      <dsp:nvSpPr>
        <dsp:cNvPr id="0" name=""/>
        <dsp:cNvSpPr/>
      </dsp:nvSpPr>
      <dsp:spPr>
        <a:xfrm>
          <a:off x="5807712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793834"/>
              <a:satOff val="-45779"/>
              <a:lumOff val="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4</a:t>
          </a:r>
        </a:p>
      </dsp:txBody>
      <dsp:txXfrm>
        <a:off x="5907194" y="1369412"/>
        <a:ext cx="480339" cy="480339"/>
      </dsp:txXfrm>
    </dsp:sp>
    <dsp:sp modelId="{7841E405-291C-6B40-BC68-643C31DDB3D4}">
      <dsp:nvSpPr>
        <dsp:cNvPr id="0" name=""/>
        <dsp:cNvSpPr/>
      </dsp:nvSpPr>
      <dsp:spPr>
        <a:xfrm>
          <a:off x="5338669" y="3307769"/>
          <a:ext cx="1617389" cy="72"/>
        </a:xfrm>
        <a:prstGeom prst="rect">
          <a:avLst/>
        </a:prstGeom>
        <a:solidFill>
          <a:schemeClr val="accent2">
            <a:hueOff val="-926140"/>
            <a:satOff val="-53409"/>
            <a:lumOff val="5491"/>
            <a:alphaOff val="0"/>
          </a:schemeClr>
        </a:solidFill>
        <a:ln w="12700" cap="flat" cmpd="sng" algn="ctr">
          <a:solidFill>
            <a:schemeClr val="accent2">
              <a:hueOff val="-926140"/>
              <a:satOff val="-53409"/>
              <a:lumOff val="54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A33D3-B215-F849-AD1F-A5F8C66EF5D0}">
      <dsp:nvSpPr>
        <dsp:cNvPr id="0" name=""/>
        <dsp:cNvSpPr/>
      </dsp:nvSpPr>
      <dsp:spPr>
        <a:xfrm>
          <a:off x="7117798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679381"/>
              <a:satOff val="-60277"/>
              <a:lumOff val="-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Evaluate Model</a:t>
          </a:r>
        </a:p>
      </dsp:txBody>
      <dsp:txXfrm>
        <a:off x="7117798" y="1903947"/>
        <a:ext cx="1617389" cy="1358607"/>
      </dsp:txXfrm>
    </dsp:sp>
    <dsp:sp modelId="{36B9DB71-ED93-494F-848F-159C5F639981}">
      <dsp:nvSpPr>
        <dsp:cNvPr id="0" name=""/>
        <dsp:cNvSpPr/>
      </dsp:nvSpPr>
      <dsp:spPr>
        <a:xfrm>
          <a:off x="7586841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1058446"/>
              <a:satOff val="-61039"/>
              <a:lumOff val="62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5</a:t>
          </a:r>
        </a:p>
      </dsp:txBody>
      <dsp:txXfrm>
        <a:off x="7686323" y="1369412"/>
        <a:ext cx="480339" cy="480339"/>
      </dsp:txXfrm>
    </dsp:sp>
    <dsp:sp modelId="{25A00C75-FA56-B447-8E37-8C6B482597EA}">
      <dsp:nvSpPr>
        <dsp:cNvPr id="0" name=""/>
        <dsp:cNvSpPr/>
      </dsp:nvSpPr>
      <dsp:spPr>
        <a:xfrm>
          <a:off x="7117798" y="3307769"/>
          <a:ext cx="1617389" cy="72"/>
        </a:xfrm>
        <a:prstGeom prst="rect">
          <a:avLst/>
        </a:prstGeom>
        <a:solidFill>
          <a:schemeClr val="accent2">
            <a:hueOff val="-1190752"/>
            <a:satOff val="-68668"/>
            <a:lumOff val="7059"/>
            <a:alphaOff val="0"/>
          </a:schemeClr>
        </a:solidFill>
        <a:ln w="12700" cap="flat" cmpd="sng" algn="ctr">
          <a:solidFill>
            <a:schemeClr val="accent2">
              <a:hueOff val="-1190752"/>
              <a:satOff val="-68668"/>
              <a:lumOff val="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3CD8C-6F0D-AE42-A4C9-7F318D572478}">
      <dsp:nvSpPr>
        <dsp:cNvPr id="0" name=""/>
        <dsp:cNvSpPr/>
      </dsp:nvSpPr>
      <dsp:spPr>
        <a:xfrm>
          <a:off x="8896926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Test Model</a:t>
          </a:r>
        </a:p>
      </dsp:txBody>
      <dsp:txXfrm>
        <a:off x="8896926" y="1903947"/>
        <a:ext cx="1617389" cy="1358607"/>
      </dsp:txXfrm>
    </dsp:sp>
    <dsp:sp modelId="{D75B2B07-C6D5-0B4B-8BE7-1E8CEF2DD9A6}">
      <dsp:nvSpPr>
        <dsp:cNvPr id="0" name=""/>
        <dsp:cNvSpPr/>
      </dsp:nvSpPr>
      <dsp:spPr>
        <a:xfrm>
          <a:off x="9365969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1323057"/>
              <a:satOff val="-76298"/>
              <a:lumOff val="7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6</a:t>
          </a:r>
        </a:p>
      </dsp:txBody>
      <dsp:txXfrm>
        <a:off x="9465451" y="1369412"/>
        <a:ext cx="480339" cy="480339"/>
      </dsp:txXfrm>
    </dsp:sp>
    <dsp:sp modelId="{A496380A-366E-BA4E-AFB5-D53BF5E46193}">
      <dsp:nvSpPr>
        <dsp:cNvPr id="0" name=""/>
        <dsp:cNvSpPr/>
      </dsp:nvSpPr>
      <dsp:spPr>
        <a:xfrm>
          <a:off x="8896926" y="3307769"/>
          <a:ext cx="1617389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45E02-6F15-DB48-96C4-9378ED6CE7CD}">
      <dsp:nvSpPr>
        <dsp:cNvPr id="0" name=""/>
        <dsp:cNvSpPr/>
      </dsp:nvSpPr>
      <dsp:spPr>
        <a:xfrm>
          <a:off x="1283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Data</a:t>
          </a:r>
        </a:p>
      </dsp:txBody>
      <dsp:txXfrm>
        <a:off x="1283" y="1903947"/>
        <a:ext cx="1617389" cy="1358607"/>
      </dsp:txXfrm>
    </dsp:sp>
    <dsp:sp modelId="{FBD6FF3D-25FF-B041-B702-F2F1403E5F33}">
      <dsp:nvSpPr>
        <dsp:cNvPr id="0" name=""/>
        <dsp:cNvSpPr/>
      </dsp:nvSpPr>
      <dsp:spPr>
        <a:xfrm>
          <a:off x="470326" y="1269930"/>
          <a:ext cx="679303" cy="679303"/>
        </a:xfrm>
        <a:prstGeom prst="ellipse">
          <a:avLst/>
        </a:prstGeom>
        <a:solidFill>
          <a:schemeClr val="accent2">
            <a:hueOff val="-223902"/>
            <a:satOff val="-12912"/>
            <a:lumOff val="1327"/>
            <a:alpha val="1000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1</a:t>
          </a:r>
        </a:p>
      </dsp:txBody>
      <dsp:txXfrm>
        <a:off x="569808" y="1369412"/>
        <a:ext cx="480339" cy="480339"/>
      </dsp:txXfrm>
    </dsp:sp>
    <dsp:sp modelId="{12E612E1-5412-0044-9CE9-ADEB4F69D123}">
      <dsp:nvSpPr>
        <dsp:cNvPr id="0" name=""/>
        <dsp:cNvSpPr/>
      </dsp:nvSpPr>
      <dsp:spPr>
        <a:xfrm>
          <a:off x="1283" y="3307769"/>
          <a:ext cx="1617389" cy="72"/>
        </a:xfrm>
        <a:prstGeom prst="rect">
          <a:avLst/>
        </a:prstGeom>
        <a:solidFill>
          <a:schemeClr val="accent2">
            <a:hueOff val="-132306"/>
            <a:satOff val="-7630"/>
            <a:lumOff val="784"/>
            <a:alphaOff val="0"/>
          </a:schemeClr>
        </a:solidFill>
        <a:ln w="12700" cap="flat" cmpd="sng" algn="ctr">
          <a:solidFill>
            <a:schemeClr val="accent2">
              <a:hueOff val="-132306"/>
              <a:satOff val="-763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1AAF3-D8FC-294C-A928-7351967C8C60}">
      <dsp:nvSpPr>
        <dsp:cNvPr id="0" name=""/>
        <dsp:cNvSpPr/>
      </dsp:nvSpPr>
      <dsp:spPr>
        <a:xfrm>
          <a:off x="1780412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9845"/>
              <a:satOff val="-15069"/>
              <a:lumOff val="-1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 Data</a:t>
          </a:r>
        </a:p>
      </dsp:txBody>
      <dsp:txXfrm>
        <a:off x="1780412" y="1903947"/>
        <a:ext cx="1617389" cy="1358607"/>
      </dsp:txXfrm>
    </dsp:sp>
    <dsp:sp modelId="{AD0E79C3-4D99-9F41-9E3B-E2DB4E8A83BF}">
      <dsp:nvSpPr>
        <dsp:cNvPr id="0" name=""/>
        <dsp:cNvSpPr/>
      </dsp:nvSpPr>
      <dsp:spPr>
        <a:xfrm>
          <a:off x="2249455" y="1269930"/>
          <a:ext cx="679303" cy="679303"/>
        </a:xfrm>
        <a:prstGeom prst="ellipse">
          <a:avLst/>
        </a:prstGeom>
        <a:solidFill>
          <a:schemeClr val="accent2">
            <a:hueOff val="-223902"/>
            <a:satOff val="-12912"/>
            <a:lumOff val="1327"/>
            <a:alpha val="10000"/>
          </a:schemeClr>
        </a:solidFill>
        <a:ln w="12700" cap="flat" cmpd="sng" algn="ctr">
          <a:solidFill>
            <a:schemeClr val="accent2">
              <a:hueOff val="-264611"/>
              <a:satOff val="-15260"/>
              <a:lumOff val="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2</a:t>
          </a:r>
        </a:p>
      </dsp:txBody>
      <dsp:txXfrm>
        <a:off x="2348937" y="1369412"/>
        <a:ext cx="480339" cy="480339"/>
      </dsp:txXfrm>
    </dsp:sp>
    <dsp:sp modelId="{C58BBBFD-43D6-2B47-BC01-8D853414E929}">
      <dsp:nvSpPr>
        <dsp:cNvPr id="0" name=""/>
        <dsp:cNvSpPr/>
      </dsp:nvSpPr>
      <dsp:spPr>
        <a:xfrm>
          <a:off x="1780412" y="3307769"/>
          <a:ext cx="1617389" cy="72"/>
        </a:xfrm>
        <a:prstGeom prst="rect">
          <a:avLst/>
        </a:prstGeom>
        <a:solidFill>
          <a:schemeClr val="accent2">
            <a:hueOff val="-396917"/>
            <a:satOff val="-22889"/>
            <a:lumOff val="2353"/>
            <a:alphaOff val="0"/>
          </a:schemeClr>
        </a:solidFill>
        <a:ln w="12700" cap="flat" cmpd="sng" algn="ctr">
          <a:solidFill>
            <a:schemeClr val="accent2">
              <a:hueOff val="-396917"/>
              <a:satOff val="-22889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CF648E-3E83-5643-8F7E-08E5ED05AE09}">
      <dsp:nvSpPr>
        <dsp:cNvPr id="0" name=""/>
        <dsp:cNvSpPr/>
      </dsp:nvSpPr>
      <dsp:spPr>
        <a:xfrm>
          <a:off x="3559540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9690"/>
              <a:satOff val="-30138"/>
              <a:lumOff val="-3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Preprocess Data</a:t>
          </a:r>
        </a:p>
      </dsp:txBody>
      <dsp:txXfrm>
        <a:off x="3559540" y="1903947"/>
        <a:ext cx="1617389" cy="1358607"/>
      </dsp:txXfrm>
    </dsp:sp>
    <dsp:sp modelId="{0AC580DF-8627-4B48-8CEA-4D7F21475A1A}">
      <dsp:nvSpPr>
        <dsp:cNvPr id="0" name=""/>
        <dsp:cNvSpPr/>
      </dsp:nvSpPr>
      <dsp:spPr>
        <a:xfrm>
          <a:off x="4028583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</a:schemeClr>
        </a:solidFill>
        <a:ln w="12700" cap="flat" cmpd="sng" algn="ctr">
          <a:solidFill>
            <a:schemeClr val="accent2">
              <a:hueOff val="-529223"/>
              <a:satOff val="-30519"/>
              <a:lumOff val="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3</a:t>
          </a:r>
        </a:p>
      </dsp:txBody>
      <dsp:txXfrm>
        <a:off x="4128065" y="1369412"/>
        <a:ext cx="480339" cy="480339"/>
      </dsp:txXfrm>
    </dsp:sp>
    <dsp:sp modelId="{501D7424-CFCA-4E44-A49B-25993787637C}">
      <dsp:nvSpPr>
        <dsp:cNvPr id="0" name=""/>
        <dsp:cNvSpPr/>
      </dsp:nvSpPr>
      <dsp:spPr>
        <a:xfrm>
          <a:off x="3559540" y="3307769"/>
          <a:ext cx="1617389" cy="72"/>
        </a:xfrm>
        <a:prstGeom prst="rect">
          <a:avLst/>
        </a:prstGeom>
        <a:solidFill>
          <a:schemeClr val="accent2">
            <a:hueOff val="-661529"/>
            <a:satOff val="-38149"/>
            <a:lumOff val="3922"/>
            <a:alphaOff val="0"/>
          </a:schemeClr>
        </a:solidFill>
        <a:ln w="12700" cap="flat" cmpd="sng" algn="ctr">
          <a:solidFill>
            <a:schemeClr val="accent2">
              <a:hueOff val="-661529"/>
              <a:satOff val="-38149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65A47-78D8-C34D-8C20-CC1549407CFC}">
      <dsp:nvSpPr>
        <dsp:cNvPr id="0" name=""/>
        <dsp:cNvSpPr/>
      </dsp:nvSpPr>
      <dsp:spPr>
        <a:xfrm>
          <a:off x="5338669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509536"/>
              <a:satOff val="-45208"/>
              <a:lumOff val="-4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Data</a:t>
          </a:r>
        </a:p>
      </dsp:txBody>
      <dsp:txXfrm>
        <a:off x="5338669" y="1903947"/>
        <a:ext cx="1617389" cy="1358607"/>
      </dsp:txXfrm>
    </dsp:sp>
    <dsp:sp modelId="{9A5D0A1D-A7C4-0241-9CC4-D3AF7CF7DA4B}">
      <dsp:nvSpPr>
        <dsp:cNvPr id="0" name=""/>
        <dsp:cNvSpPr/>
      </dsp:nvSpPr>
      <dsp:spPr>
        <a:xfrm>
          <a:off x="5807712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793834"/>
              <a:satOff val="-45779"/>
              <a:lumOff val="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4</a:t>
          </a:r>
        </a:p>
      </dsp:txBody>
      <dsp:txXfrm>
        <a:off x="5907194" y="1369412"/>
        <a:ext cx="480339" cy="480339"/>
      </dsp:txXfrm>
    </dsp:sp>
    <dsp:sp modelId="{7841E405-291C-6B40-BC68-643C31DDB3D4}">
      <dsp:nvSpPr>
        <dsp:cNvPr id="0" name=""/>
        <dsp:cNvSpPr/>
      </dsp:nvSpPr>
      <dsp:spPr>
        <a:xfrm>
          <a:off x="5338669" y="3307769"/>
          <a:ext cx="1617389" cy="72"/>
        </a:xfrm>
        <a:prstGeom prst="rect">
          <a:avLst/>
        </a:prstGeom>
        <a:solidFill>
          <a:schemeClr val="accent2">
            <a:hueOff val="-926140"/>
            <a:satOff val="-53409"/>
            <a:lumOff val="5491"/>
            <a:alphaOff val="0"/>
          </a:schemeClr>
        </a:solidFill>
        <a:ln w="12700" cap="flat" cmpd="sng" algn="ctr">
          <a:solidFill>
            <a:schemeClr val="accent2">
              <a:hueOff val="-926140"/>
              <a:satOff val="-53409"/>
              <a:lumOff val="54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A33D3-B215-F849-AD1F-A5F8C66EF5D0}">
      <dsp:nvSpPr>
        <dsp:cNvPr id="0" name=""/>
        <dsp:cNvSpPr/>
      </dsp:nvSpPr>
      <dsp:spPr>
        <a:xfrm>
          <a:off x="7117798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679381"/>
              <a:satOff val="-60277"/>
              <a:lumOff val="-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Evaluate Model</a:t>
          </a:r>
        </a:p>
      </dsp:txBody>
      <dsp:txXfrm>
        <a:off x="7117798" y="1903947"/>
        <a:ext cx="1617389" cy="1358607"/>
      </dsp:txXfrm>
    </dsp:sp>
    <dsp:sp modelId="{36B9DB71-ED93-494F-848F-159C5F639981}">
      <dsp:nvSpPr>
        <dsp:cNvPr id="0" name=""/>
        <dsp:cNvSpPr/>
      </dsp:nvSpPr>
      <dsp:spPr>
        <a:xfrm>
          <a:off x="7586841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1058446"/>
              <a:satOff val="-61039"/>
              <a:lumOff val="62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5</a:t>
          </a:r>
        </a:p>
      </dsp:txBody>
      <dsp:txXfrm>
        <a:off x="7686323" y="1369412"/>
        <a:ext cx="480339" cy="480339"/>
      </dsp:txXfrm>
    </dsp:sp>
    <dsp:sp modelId="{25A00C75-FA56-B447-8E37-8C6B482597EA}">
      <dsp:nvSpPr>
        <dsp:cNvPr id="0" name=""/>
        <dsp:cNvSpPr/>
      </dsp:nvSpPr>
      <dsp:spPr>
        <a:xfrm>
          <a:off x="7117798" y="3307769"/>
          <a:ext cx="1617389" cy="72"/>
        </a:xfrm>
        <a:prstGeom prst="rect">
          <a:avLst/>
        </a:prstGeom>
        <a:solidFill>
          <a:schemeClr val="accent2">
            <a:hueOff val="-1190752"/>
            <a:satOff val="-68668"/>
            <a:lumOff val="7059"/>
            <a:alphaOff val="0"/>
          </a:schemeClr>
        </a:solidFill>
        <a:ln w="12700" cap="flat" cmpd="sng" algn="ctr">
          <a:solidFill>
            <a:schemeClr val="accent2">
              <a:hueOff val="-1190752"/>
              <a:satOff val="-68668"/>
              <a:lumOff val="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3CD8C-6F0D-AE42-A4C9-7F318D572478}">
      <dsp:nvSpPr>
        <dsp:cNvPr id="0" name=""/>
        <dsp:cNvSpPr/>
      </dsp:nvSpPr>
      <dsp:spPr>
        <a:xfrm>
          <a:off x="8896926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Test Model</a:t>
          </a:r>
        </a:p>
      </dsp:txBody>
      <dsp:txXfrm>
        <a:off x="8896926" y="1903947"/>
        <a:ext cx="1617389" cy="1358607"/>
      </dsp:txXfrm>
    </dsp:sp>
    <dsp:sp modelId="{D75B2B07-C6D5-0B4B-8BE7-1E8CEF2DD9A6}">
      <dsp:nvSpPr>
        <dsp:cNvPr id="0" name=""/>
        <dsp:cNvSpPr/>
      </dsp:nvSpPr>
      <dsp:spPr>
        <a:xfrm>
          <a:off x="9365969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1323057"/>
              <a:satOff val="-76298"/>
              <a:lumOff val="7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6</a:t>
          </a:r>
        </a:p>
      </dsp:txBody>
      <dsp:txXfrm>
        <a:off x="9465451" y="1369412"/>
        <a:ext cx="480339" cy="480339"/>
      </dsp:txXfrm>
    </dsp:sp>
    <dsp:sp modelId="{A496380A-366E-BA4E-AFB5-D53BF5E46193}">
      <dsp:nvSpPr>
        <dsp:cNvPr id="0" name=""/>
        <dsp:cNvSpPr/>
      </dsp:nvSpPr>
      <dsp:spPr>
        <a:xfrm>
          <a:off x="8896926" y="3307769"/>
          <a:ext cx="1617389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45E02-6F15-DB48-96C4-9378ED6CE7CD}">
      <dsp:nvSpPr>
        <dsp:cNvPr id="0" name=""/>
        <dsp:cNvSpPr/>
      </dsp:nvSpPr>
      <dsp:spPr>
        <a:xfrm>
          <a:off x="1283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Data</a:t>
          </a:r>
        </a:p>
      </dsp:txBody>
      <dsp:txXfrm>
        <a:off x="1283" y="1903947"/>
        <a:ext cx="1617389" cy="1358607"/>
      </dsp:txXfrm>
    </dsp:sp>
    <dsp:sp modelId="{FBD6FF3D-25FF-B041-B702-F2F1403E5F33}">
      <dsp:nvSpPr>
        <dsp:cNvPr id="0" name=""/>
        <dsp:cNvSpPr/>
      </dsp:nvSpPr>
      <dsp:spPr>
        <a:xfrm>
          <a:off x="470326" y="1269930"/>
          <a:ext cx="679303" cy="679303"/>
        </a:xfrm>
        <a:prstGeom prst="ellipse">
          <a:avLst/>
        </a:prstGeom>
        <a:solidFill>
          <a:schemeClr val="accent2">
            <a:hueOff val="-223902"/>
            <a:satOff val="-12912"/>
            <a:lumOff val="1327"/>
            <a:alpha val="1000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1</a:t>
          </a:r>
        </a:p>
      </dsp:txBody>
      <dsp:txXfrm>
        <a:off x="569808" y="1369412"/>
        <a:ext cx="480339" cy="480339"/>
      </dsp:txXfrm>
    </dsp:sp>
    <dsp:sp modelId="{12E612E1-5412-0044-9CE9-ADEB4F69D123}">
      <dsp:nvSpPr>
        <dsp:cNvPr id="0" name=""/>
        <dsp:cNvSpPr/>
      </dsp:nvSpPr>
      <dsp:spPr>
        <a:xfrm>
          <a:off x="1283" y="3307769"/>
          <a:ext cx="1617389" cy="72"/>
        </a:xfrm>
        <a:prstGeom prst="rect">
          <a:avLst/>
        </a:prstGeom>
        <a:solidFill>
          <a:schemeClr val="accent2">
            <a:hueOff val="-132306"/>
            <a:satOff val="-7630"/>
            <a:lumOff val="784"/>
            <a:alphaOff val="0"/>
          </a:schemeClr>
        </a:solidFill>
        <a:ln w="12700" cap="flat" cmpd="sng" algn="ctr">
          <a:solidFill>
            <a:schemeClr val="accent2">
              <a:hueOff val="-132306"/>
              <a:satOff val="-763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1AAF3-D8FC-294C-A928-7351967C8C60}">
      <dsp:nvSpPr>
        <dsp:cNvPr id="0" name=""/>
        <dsp:cNvSpPr/>
      </dsp:nvSpPr>
      <dsp:spPr>
        <a:xfrm>
          <a:off x="1780412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9845"/>
              <a:satOff val="-15069"/>
              <a:lumOff val="-1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 Data</a:t>
          </a:r>
        </a:p>
      </dsp:txBody>
      <dsp:txXfrm>
        <a:off x="1780412" y="1903947"/>
        <a:ext cx="1617389" cy="1358607"/>
      </dsp:txXfrm>
    </dsp:sp>
    <dsp:sp modelId="{AD0E79C3-4D99-9F41-9E3B-E2DB4E8A83BF}">
      <dsp:nvSpPr>
        <dsp:cNvPr id="0" name=""/>
        <dsp:cNvSpPr/>
      </dsp:nvSpPr>
      <dsp:spPr>
        <a:xfrm>
          <a:off x="2249455" y="1269930"/>
          <a:ext cx="679303" cy="679303"/>
        </a:xfrm>
        <a:prstGeom prst="ellipse">
          <a:avLst/>
        </a:prstGeom>
        <a:solidFill>
          <a:schemeClr val="accent2">
            <a:hueOff val="-223902"/>
            <a:satOff val="-12912"/>
            <a:lumOff val="1327"/>
            <a:alpha val="10000"/>
          </a:schemeClr>
        </a:solidFill>
        <a:ln w="12700" cap="flat" cmpd="sng" algn="ctr">
          <a:solidFill>
            <a:schemeClr val="accent2">
              <a:hueOff val="-264611"/>
              <a:satOff val="-15260"/>
              <a:lumOff val="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2</a:t>
          </a:r>
        </a:p>
      </dsp:txBody>
      <dsp:txXfrm>
        <a:off x="2348937" y="1369412"/>
        <a:ext cx="480339" cy="480339"/>
      </dsp:txXfrm>
    </dsp:sp>
    <dsp:sp modelId="{C58BBBFD-43D6-2B47-BC01-8D853414E929}">
      <dsp:nvSpPr>
        <dsp:cNvPr id="0" name=""/>
        <dsp:cNvSpPr/>
      </dsp:nvSpPr>
      <dsp:spPr>
        <a:xfrm>
          <a:off x="1780412" y="3307769"/>
          <a:ext cx="1617389" cy="72"/>
        </a:xfrm>
        <a:prstGeom prst="rect">
          <a:avLst/>
        </a:prstGeom>
        <a:solidFill>
          <a:schemeClr val="accent2">
            <a:hueOff val="-396917"/>
            <a:satOff val="-22889"/>
            <a:lumOff val="2353"/>
            <a:alphaOff val="0"/>
          </a:schemeClr>
        </a:solidFill>
        <a:ln w="12700" cap="flat" cmpd="sng" algn="ctr">
          <a:solidFill>
            <a:schemeClr val="accent2">
              <a:hueOff val="-396917"/>
              <a:satOff val="-22889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CF648E-3E83-5643-8F7E-08E5ED05AE09}">
      <dsp:nvSpPr>
        <dsp:cNvPr id="0" name=""/>
        <dsp:cNvSpPr/>
      </dsp:nvSpPr>
      <dsp:spPr>
        <a:xfrm>
          <a:off x="3559540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9690"/>
              <a:satOff val="-30138"/>
              <a:lumOff val="-3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Preprocess Data</a:t>
          </a:r>
        </a:p>
      </dsp:txBody>
      <dsp:txXfrm>
        <a:off x="3559540" y="1903947"/>
        <a:ext cx="1617389" cy="1358607"/>
      </dsp:txXfrm>
    </dsp:sp>
    <dsp:sp modelId="{0AC580DF-8627-4B48-8CEA-4D7F21475A1A}">
      <dsp:nvSpPr>
        <dsp:cNvPr id="0" name=""/>
        <dsp:cNvSpPr/>
      </dsp:nvSpPr>
      <dsp:spPr>
        <a:xfrm>
          <a:off x="4028583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529223"/>
              <a:satOff val="-30519"/>
              <a:lumOff val="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3</a:t>
          </a:r>
        </a:p>
      </dsp:txBody>
      <dsp:txXfrm>
        <a:off x="4128065" y="1369412"/>
        <a:ext cx="480339" cy="480339"/>
      </dsp:txXfrm>
    </dsp:sp>
    <dsp:sp modelId="{501D7424-CFCA-4E44-A49B-25993787637C}">
      <dsp:nvSpPr>
        <dsp:cNvPr id="0" name=""/>
        <dsp:cNvSpPr/>
      </dsp:nvSpPr>
      <dsp:spPr>
        <a:xfrm>
          <a:off x="3559540" y="3307769"/>
          <a:ext cx="1617389" cy="72"/>
        </a:xfrm>
        <a:prstGeom prst="rect">
          <a:avLst/>
        </a:prstGeom>
        <a:solidFill>
          <a:schemeClr val="accent2">
            <a:hueOff val="-661529"/>
            <a:satOff val="-38149"/>
            <a:lumOff val="3922"/>
            <a:alphaOff val="0"/>
          </a:schemeClr>
        </a:solidFill>
        <a:ln w="12700" cap="flat" cmpd="sng" algn="ctr">
          <a:solidFill>
            <a:schemeClr val="accent2">
              <a:hueOff val="-661529"/>
              <a:satOff val="-38149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65A47-78D8-C34D-8C20-CC1549407CFC}">
      <dsp:nvSpPr>
        <dsp:cNvPr id="0" name=""/>
        <dsp:cNvSpPr/>
      </dsp:nvSpPr>
      <dsp:spPr>
        <a:xfrm>
          <a:off x="5338669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509536"/>
              <a:satOff val="-45208"/>
              <a:lumOff val="-4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Data</a:t>
          </a:r>
        </a:p>
      </dsp:txBody>
      <dsp:txXfrm>
        <a:off x="5338669" y="1903947"/>
        <a:ext cx="1617389" cy="1358607"/>
      </dsp:txXfrm>
    </dsp:sp>
    <dsp:sp modelId="{9A5D0A1D-A7C4-0241-9CC4-D3AF7CF7DA4B}">
      <dsp:nvSpPr>
        <dsp:cNvPr id="0" name=""/>
        <dsp:cNvSpPr/>
      </dsp:nvSpPr>
      <dsp:spPr>
        <a:xfrm>
          <a:off x="5807712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</a:schemeClr>
        </a:solidFill>
        <a:ln w="12700" cap="flat" cmpd="sng" algn="ctr">
          <a:solidFill>
            <a:schemeClr val="accent2">
              <a:hueOff val="-793834"/>
              <a:satOff val="-45779"/>
              <a:lumOff val="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4</a:t>
          </a:r>
        </a:p>
      </dsp:txBody>
      <dsp:txXfrm>
        <a:off x="5907194" y="1369412"/>
        <a:ext cx="480339" cy="480339"/>
      </dsp:txXfrm>
    </dsp:sp>
    <dsp:sp modelId="{7841E405-291C-6B40-BC68-643C31DDB3D4}">
      <dsp:nvSpPr>
        <dsp:cNvPr id="0" name=""/>
        <dsp:cNvSpPr/>
      </dsp:nvSpPr>
      <dsp:spPr>
        <a:xfrm>
          <a:off x="5338669" y="3307769"/>
          <a:ext cx="1617389" cy="72"/>
        </a:xfrm>
        <a:prstGeom prst="rect">
          <a:avLst/>
        </a:prstGeom>
        <a:solidFill>
          <a:schemeClr val="accent2">
            <a:hueOff val="-926140"/>
            <a:satOff val="-53409"/>
            <a:lumOff val="5491"/>
            <a:alphaOff val="0"/>
          </a:schemeClr>
        </a:solidFill>
        <a:ln w="12700" cap="flat" cmpd="sng" algn="ctr">
          <a:solidFill>
            <a:schemeClr val="accent2">
              <a:hueOff val="-926140"/>
              <a:satOff val="-53409"/>
              <a:lumOff val="54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A33D3-B215-F849-AD1F-A5F8C66EF5D0}">
      <dsp:nvSpPr>
        <dsp:cNvPr id="0" name=""/>
        <dsp:cNvSpPr/>
      </dsp:nvSpPr>
      <dsp:spPr>
        <a:xfrm>
          <a:off x="7117798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679381"/>
              <a:satOff val="-60277"/>
              <a:lumOff val="-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Evaluate Model</a:t>
          </a:r>
        </a:p>
      </dsp:txBody>
      <dsp:txXfrm>
        <a:off x="7117798" y="1903947"/>
        <a:ext cx="1617389" cy="1358607"/>
      </dsp:txXfrm>
    </dsp:sp>
    <dsp:sp modelId="{36B9DB71-ED93-494F-848F-159C5F639981}">
      <dsp:nvSpPr>
        <dsp:cNvPr id="0" name=""/>
        <dsp:cNvSpPr/>
      </dsp:nvSpPr>
      <dsp:spPr>
        <a:xfrm>
          <a:off x="7586841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</a:schemeClr>
        </a:solidFill>
        <a:ln w="12700" cap="flat" cmpd="sng" algn="ctr">
          <a:solidFill>
            <a:schemeClr val="accent2">
              <a:hueOff val="-1058446"/>
              <a:satOff val="-61039"/>
              <a:lumOff val="62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5</a:t>
          </a:r>
        </a:p>
      </dsp:txBody>
      <dsp:txXfrm>
        <a:off x="7686323" y="1369412"/>
        <a:ext cx="480339" cy="480339"/>
      </dsp:txXfrm>
    </dsp:sp>
    <dsp:sp modelId="{25A00C75-FA56-B447-8E37-8C6B482597EA}">
      <dsp:nvSpPr>
        <dsp:cNvPr id="0" name=""/>
        <dsp:cNvSpPr/>
      </dsp:nvSpPr>
      <dsp:spPr>
        <a:xfrm>
          <a:off x="7117798" y="3307769"/>
          <a:ext cx="1617389" cy="72"/>
        </a:xfrm>
        <a:prstGeom prst="rect">
          <a:avLst/>
        </a:prstGeom>
        <a:solidFill>
          <a:schemeClr val="accent2">
            <a:hueOff val="-1190752"/>
            <a:satOff val="-68668"/>
            <a:lumOff val="7059"/>
            <a:alphaOff val="0"/>
          </a:schemeClr>
        </a:solidFill>
        <a:ln w="12700" cap="flat" cmpd="sng" algn="ctr">
          <a:solidFill>
            <a:schemeClr val="accent2">
              <a:hueOff val="-1190752"/>
              <a:satOff val="-68668"/>
              <a:lumOff val="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3CD8C-6F0D-AE42-A4C9-7F318D572478}">
      <dsp:nvSpPr>
        <dsp:cNvPr id="0" name=""/>
        <dsp:cNvSpPr/>
      </dsp:nvSpPr>
      <dsp:spPr>
        <a:xfrm>
          <a:off x="8896926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Test Model</a:t>
          </a:r>
        </a:p>
      </dsp:txBody>
      <dsp:txXfrm>
        <a:off x="8896926" y="1903947"/>
        <a:ext cx="1617389" cy="1358607"/>
      </dsp:txXfrm>
    </dsp:sp>
    <dsp:sp modelId="{D75B2B07-C6D5-0B4B-8BE7-1E8CEF2DD9A6}">
      <dsp:nvSpPr>
        <dsp:cNvPr id="0" name=""/>
        <dsp:cNvSpPr/>
      </dsp:nvSpPr>
      <dsp:spPr>
        <a:xfrm>
          <a:off x="9365969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1323057"/>
              <a:satOff val="-76298"/>
              <a:lumOff val="7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6</a:t>
          </a:r>
        </a:p>
      </dsp:txBody>
      <dsp:txXfrm>
        <a:off x="9465451" y="1369412"/>
        <a:ext cx="480339" cy="480339"/>
      </dsp:txXfrm>
    </dsp:sp>
    <dsp:sp modelId="{A496380A-366E-BA4E-AFB5-D53BF5E46193}">
      <dsp:nvSpPr>
        <dsp:cNvPr id="0" name=""/>
        <dsp:cNvSpPr/>
      </dsp:nvSpPr>
      <dsp:spPr>
        <a:xfrm>
          <a:off x="8896926" y="3307769"/>
          <a:ext cx="1617389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45E02-6F15-DB48-96C4-9378ED6CE7CD}">
      <dsp:nvSpPr>
        <dsp:cNvPr id="0" name=""/>
        <dsp:cNvSpPr/>
      </dsp:nvSpPr>
      <dsp:spPr>
        <a:xfrm>
          <a:off x="1283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Collect Data</a:t>
          </a:r>
        </a:p>
      </dsp:txBody>
      <dsp:txXfrm>
        <a:off x="1283" y="1903947"/>
        <a:ext cx="1617389" cy="1358607"/>
      </dsp:txXfrm>
    </dsp:sp>
    <dsp:sp modelId="{FBD6FF3D-25FF-B041-B702-F2F1403E5F33}">
      <dsp:nvSpPr>
        <dsp:cNvPr id="0" name=""/>
        <dsp:cNvSpPr/>
      </dsp:nvSpPr>
      <dsp:spPr>
        <a:xfrm>
          <a:off x="470326" y="1269930"/>
          <a:ext cx="679303" cy="679303"/>
        </a:xfrm>
        <a:prstGeom prst="ellipse">
          <a:avLst/>
        </a:prstGeom>
        <a:solidFill>
          <a:schemeClr val="accent2">
            <a:hueOff val="-223902"/>
            <a:satOff val="-12912"/>
            <a:lumOff val="1327"/>
            <a:alpha val="1000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1</a:t>
          </a:r>
        </a:p>
      </dsp:txBody>
      <dsp:txXfrm>
        <a:off x="569808" y="1369412"/>
        <a:ext cx="480339" cy="480339"/>
      </dsp:txXfrm>
    </dsp:sp>
    <dsp:sp modelId="{12E612E1-5412-0044-9CE9-ADEB4F69D123}">
      <dsp:nvSpPr>
        <dsp:cNvPr id="0" name=""/>
        <dsp:cNvSpPr/>
      </dsp:nvSpPr>
      <dsp:spPr>
        <a:xfrm>
          <a:off x="1283" y="3307769"/>
          <a:ext cx="1617389" cy="72"/>
        </a:xfrm>
        <a:prstGeom prst="rect">
          <a:avLst/>
        </a:prstGeom>
        <a:solidFill>
          <a:schemeClr val="accent2">
            <a:hueOff val="-132306"/>
            <a:satOff val="-7630"/>
            <a:lumOff val="784"/>
            <a:alphaOff val="0"/>
          </a:schemeClr>
        </a:solidFill>
        <a:ln w="12700" cap="flat" cmpd="sng" algn="ctr">
          <a:solidFill>
            <a:schemeClr val="accent2">
              <a:hueOff val="-132306"/>
              <a:satOff val="-7630"/>
              <a:lumOff val="78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4B1AAF3-D8FC-294C-A928-7351967C8C60}">
      <dsp:nvSpPr>
        <dsp:cNvPr id="0" name=""/>
        <dsp:cNvSpPr/>
      </dsp:nvSpPr>
      <dsp:spPr>
        <a:xfrm>
          <a:off x="1780412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169845"/>
              <a:satOff val="-15069"/>
              <a:lumOff val="-15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Analyze Data</a:t>
          </a:r>
        </a:p>
      </dsp:txBody>
      <dsp:txXfrm>
        <a:off x="1780412" y="1903947"/>
        <a:ext cx="1617389" cy="1358607"/>
      </dsp:txXfrm>
    </dsp:sp>
    <dsp:sp modelId="{AD0E79C3-4D99-9F41-9E3B-E2DB4E8A83BF}">
      <dsp:nvSpPr>
        <dsp:cNvPr id="0" name=""/>
        <dsp:cNvSpPr/>
      </dsp:nvSpPr>
      <dsp:spPr>
        <a:xfrm>
          <a:off x="2249455" y="1269930"/>
          <a:ext cx="679303" cy="679303"/>
        </a:xfrm>
        <a:prstGeom prst="ellipse">
          <a:avLst/>
        </a:prstGeom>
        <a:solidFill>
          <a:schemeClr val="accent2">
            <a:hueOff val="-223902"/>
            <a:satOff val="-12912"/>
            <a:lumOff val="1327"/>
            <a:alpha val="10000"/>
          </a:schemeClr>
        </a:solidFill>
        <a:ln w="12700" cap="flat" cmpd="sng" algn="ctr">
          <a:solidFill>
            <a:schemeClr val="accent2">
              <a:hueOff val="-264611"/>
              <a:satOff val="-15260"/>
              <a:lumOff val="15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2</a:t>
          </a:r>
        </a:p>
      </dsp:txBody>
      <dsp:txXfrm>
        <a:off x="2348937" y="1369412"/>
        <a:ext cx="480339" cy="480339"/>
      </dsp:txXfrm>
    </dsp:sp>
    <dsp:sp modelId="{C58BBBFD-43D6-2B47-BC01-8D853414E929}">
      <dsp:nvSpPr>
        <dsp:cNvPr id="0" name=""/>
        <dsp:cNvSpPr/>
      </dsp:nvSpPr>
      <dsp:spPr>
        <a:xfrm>
          <a:off x="1780412" y="3307769"/>
          <a:ext cx="1617389" cy="72"/>
        </a:xfrm>
        <a:prstGeom prst="rect">
          <a:avLst/>
        </a:prstGeom>
        <a:solidFill>
          <a:schemeClr val="accent2">
            <a:hueOff val="-396917"/>
            <a:satOff val="-22889"/>
            <a:lumOff val="2353"/>
            <a:alphaOff val="0"/>
          </a:schemeClr>
        </a:solidFill>
        <a:ln w="12700" cap="flat" cmpd="sng" algn="ctr">
          <a:solidFill>
            <a:schemeClr val="accent2">
              <a:hueOff val="-396917"/>
              <a:satOff val="-22889"/>
              <a:lumOff val="2353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2CF648E-3E83-5643-8F7E-08E5ED05AE09}">
      <dsp:nvSpPr>
        <dsp:cNvPr id="0" name=""/>
        <dsp:cNvSpPr/>
      </dsp:nvSpPr>
      <dsp:spPr>
        <a:xfrm>
          <a:off x="3559540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339690"/>
              <a:satOff val="-30138"/>
              <a:lumOff val="-30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 dirty="0"/>
            <a:t>Preprocess Data</a:t>
          </a:r>
        </a:p>
      </dsp:txBody>
      <dsp:txXfrm>
        <a:off x="3559540" y="1903947"/>
        <a:ext cx="1617389" cy="1358607"/>
      </dsp:txXfrm>
    </dsp:sp>
    <dsp:sp modelId="{0AC580DF-8627-4B48-8CEA-4D7F21475A1A}">
      <dsp:nvSpPr>
        <dsp:cNvPr id="0" name=""/>
        <dsp:cNvSpPr/>
      </dsp:nvSpPr>
      <dsp:spPr>
        <a:xfrm>
          <a:off x="4028583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529223"/>
              <a:satOff val="-30519"/>
              <a:lumOff val="3137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3</a:t>
          </a:r>
        </a:p>
      </dsp:txBody>
      <dsp:txXfrm>
        <a:off x="4128065" y="1369412"/>
        <a:ext cx="480339" cy="480339"/>
      </dsp:txXfrm>
    </dsp:sp>
    <dsp:sp modelId="{501D7424-CFCA-4E44-A49B-25993787637C}">
      <dsp:nvSpPr>
        <dsp:cNvPr id="0" name=""/>
        <dsp:cNvSpPr/>
      </dsp:nvSpPr>
      <dsp:spPr>
        <a:xfrm>
          <a:off x="3559540" y="3307769"/>
          <a:ext cx="1617389" cy="72"/>
        </a:xfrm>
        <a:prstGeom prst="rect">
          <a:avLst/>
        </a:prstGeom>
        <a:solidFill>
          <a:schemeClr val="accent2">
            <a:hueOff val="-661529"/>
            <a:satOff val="-38149"/>
            <a:lumOff val="3922"/>
            <a:alphaOff val="0"/>
          </a:schemeClr>
        </a:solidFill>
        <a:ln w="12700" cap="flat" cmpd="sng" algn="ctr">
          <a:solidFill>
            <a:schemeClr val="accent2">
              <a:hueOff val="-661529"/>
              <a:satOff val="-38149"/>
              <a:lumOff val="3922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865A47-78D8-C34D-8C20-CC1549407CFC}">
      <dsp:nvSpPr>
        <dsp:cNvPr id="0" name=""/>
        <dsp:cNvSpPr/>
      </dsp:nvSpPr>
      <dsp:spPr>
        <a:xfrm>
          <a:off x="5338669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509536"/>
              <a:satOff val="-45208"/>
              <a:lumOff val="-46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Model Data</a:t>
          </a:r>
        </a:p>
      </dsp:txBody>
      <dsp:txXfrm>
        <a:off x="5338669" y="1903947"/>
        <a:ext cx="1617389" cy="1358607"/>
      </dsp:txXfrm>
    </dsp:sp>
    <dsp:sp modelId="{9A5D0A1D-A7C4-0241-9CC4-D3AF7CF7DA4B}">
      <dsp:nvSpPr>
        <dsp:cNvPr id="0" name=""/>
        <dsp:cNvSpPr/>
      </dsp:nvSpPr>
      <dsp:spPr>
        <a:xfrm>
          <a:off x="5807712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793834"/>
              <a:satOff val="-45779"/>
              <a:lumOff val="4706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4</a:t>
          </a:r>
        </a:p>
      </dsp:txBody>
      <dsp:txXfrm>
        <a:off x="5907194" y="1369412"/>
        <a:ext cx="480339" cy="480339"/>
      </dsp:txXfrm>
    </dsp:sp>
    <dsp:sp modelId="{7841E405-291C-6B40-BC68-643C31DDB3D4}">
      <dsp:nvSpPr>
        <dsp:cNvPr id="0" name=""/>
        <dsp:cNvSpPr/>
      </dsp:nvSpPr>
      <dsp:spPr>
        <a:xfrm>
          <a:off x="5338669" y="3307769"/>
          <a:ext cx="1617389" cy="72"/>
        </a:xfrm>
        <a:prstGeom prst="rect">
          <a:avLst/>
        </a:prstGeom>
        <a:solidFill>
          <a:schemeClr val="accent2">
            <a:hueOff val="-926140"/>
            <a:satOff val="-53409"/>
            <a:lumOff val="5491"/>
            <a:alphaOff val="0"/>
          </a:schemeClr>
        </a:solidFill>
        <a:ln w="12700" cap="flat" cmpd="sng" algn="ctr">
          <a:solidFill>
            <a:schemeClr val="accent2">
              <a:hueOff val="-926140"/>
              <a:satOff val="-53409"/>
              <a:lumOff val="5491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40A33D3-B215-F849-AD1F-A5F8C66EF5D0}">
      <dsp:nvSpPr>
        <dsp:cNvPr id="0" name=""/>
        <dsp:cNvSpPr/>
      </dsp:nvSpPr>
      <dsp:spPr>
        <a:xfrm>
          <a:off x="7117798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1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679381"/>
              <a:satOff val="-60277"/>
              <a:lumOff val="-61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Evaluate Model</a:t>
          </a:r>
        </a:p>
      </dsp:txBody>
      <dsp:txXfrm>
        <a:off x="7117798" y="1903947"/>
        <a:ext cx="1617389" cy="1358607"/>
      </dsp:txXfrm>
    </dsp:sp>
    <dsp:sp modelId="{36B9DB71-ED93-494F-848F-159C5F639981}">
      <dsp:nvSpPr>
        <dsp:cNvPr id="0" name=""/>
        <dsp:cNvSpPr/>
      </dsp:nvSpPr>
      <dsp:spPr>
        <a:xfrm>
          <a:off x="7586841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  <a:alpha val="10000"/>
          </a:schemeClr>
        </a:solidFill>
        <a:ln w="12700" cap="flat" cmpd="sng" algn="ctr">
          <a:solidFill>
            <a:schemeClr val="accent2">
              <a:hueOff val="-1058446"/>
              <a:satOff val="-61039"/>
              <a:lumOff val="6275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5</a:t>
          </a:r>
        </a:p>
      </dsp:txBody>
      <dsp:txXfrm>
        <a:off x="7686323" y="1369412"/>
        <a:ext cx="480339" cy="480339"/>
      </dsp:txXfrm>
    </dsp:sp>
    <dsp:sp modelId="{25A00C75-FA56-B447-8E37-8C6B482597EA}">
      <dsp:nvSpPr>
        <dsp:cNvPr id="0" name=""/>
        <dsp:cNvSpPr/>
      </dsp:nvSpPr>
      <dsp:spPr>
        <a:xfrm>
          <a:off x="7117798" y="3307769"/>
          <a:ext cx="1617389" cy="72"/>
        </a:xfrm>
        <a:prstGeom prst="rect">
          <a:avLst/>
        </a:prstGeom>
        <a:solidFill>
          <a:schemeClr val="accent2">
            <a:hueOff val="-1190752"/>
            <a:satOff val="-68668"/>
            <a:lumOff val="7059"/>
            <a:alphaOff val="0"/>
          </a:schemeClr>
        </a:solidFill>
        <a:ln w="12700" cap="flat" cmpd="sng" algn="ctr">
          <a:solidFill>
            <a:schemeClr val="accent2">
              <a:hueOff val="-1190752"/>
              <a:satOff val="-68668"/>
              <a:lumOff val="705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BB3CD8C-6F0D-AE42-A4C9-7F318D572478}">
      <dsp:nvSpPr>
        <dsp:cNvPr id="0" name=""/>
        <dsp:cNvSpPr/>
      </dsp:nvSpPr>
      <dsp:spPr>
        <a:xfrm>
          <a:off x="8896926" y="1043496"/>
          <a:ext cx="1617389" cy="2264345"/>
        </a:xfrm>
        <a:prstGeom prst="rect">
          <a:avLst/>
        </a:prstGeom>
        <a:solidFill>
          <a:schemeClr val="accent2">
            <a:tint val="40000"/>
            <a:hueOff val="0"/>
            <a:satOff val="0"/>
            <a:lumOff val="0"/>
            <a:alpha val="9000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6098" tIns="330200" rIns="126098" bIns="330200" numCol="1" spcCol="1270" anchor="t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kern="1200"/>
            <a:t>Test Model</a:t>
          </a:r>
        </a:p>
      </dsp:txBody>
      <dsp:txXfrm>
        <a:off x="8896926" y="1903947"/>
        <a:ext cx="1617389" cy="1358607"/>
      </dsp:txXfrm>
    </dsp:sp>
    <dsp:sp modelId="{D75B2B07-C6D5-0B4B-8BE7-1E8CEF2DD9A6}">
      <dsp:nvSpPr>
        <dsp:cNvPr id="0" name=""/>
        <dsp:cNvSpPr/>
      </dsp:nvSpPr>
      <dsp:spPr>
        <a:xfrm>
          <a:off x="9365969" y="1269930"/>
          <a:ext cx="679303" cy="679303"/>
        </a:xfrm>
        <a:prstGeom prst="ellipse">
          <a:avLst/>
        </a:prstGeom>
        <a:solidFill>
          <a:schemeClr val="accent2">
            <a:hueOff val="-447804"/>
            <a:satOff val="-25824"/>
            <a:lumOff val="2655"/>
          </a:schemeClr>
        </a:solidFill>
        <a:ln w="12700" cap="flat" cmpd="sng" algn="ctr">
          <a:solidFill>
            <a:schemeClr val="accent2">
              <a:hueOff val="-1323057"/>
              <a:satOff val="-76298"/>
              <a:lumOff val="7844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52961" tIns="12700" rIns="52961" bIns="12700" numCol="1" spcCol="1270" anchor="ctr" anchorCtr="0">
          <a:noAutofit/>
        </a:bodyPr>
        <a:lstStyle/>
        <a:p>
          <a:pPr marL="0" lvl="0" indent="0" algn="ctr" defTabSz="1422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200" kern="1200"/>
            <a:t>6</a:t>
          </a:r>
        </a:p>
      </dsp:txBody>
      <dsp:txXfrm>
        <a:off x="9465451" y="1369412"/>
        <a:ext cx="480339" cy="480339"/>
      </dsp:txXfrm>
    </dsp:sp>
    <dsp:sp modelId="{A496380A-366E-BA4E-AFB5-D53BF5E46193}">
      <dsp:nvSpPr>
        <dsp:cNvPr id="0" name=""/>
        <dsp:cNvSpPr/>
      </dsp:nvSpPr>
      <dsp:spPr>
        <a:xfrm>
          <a:off x="8896926" y="3307769"/>
          <a:ext cx="1617389" cy="72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16/7/layout/BasicLinearProcessNumbered">
  <dgm:title val="Basic Linear Process Numbered"/>
  <dgm:desc val="Used to show a progression; a timeline; sequential steps in a task, process, or workflow; or to emphasize movement or direction. Automatic numbers have been introduced to show the steps of the process which appears in a circle. Level 1 and Level 2 text appear in a rectangle."/>
  <dgm:catLst>
    <dgm:cat type="process" pri="5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  <dgm:pt modelId="3">
          <dgm:prSet phldr="1"/>
        </dgm:pt>
        <dgm:pt modelId="31">
          <dgm:prSet phldr="1"/>
        </dgm:pt>
        <dgm:pt modelId="101" type="sibTrans" cxnId="4">
          <dgm:prSet phldrT="1"/>
          <dgm:t>
            <a:bodyPr/>
            <a:lstStyle/>
            <a:p>
              <a:r>
                <a:t>1</a:t>
              </a:r>
            </a:p>
          </dgm:t>
        </dgm:pt>
        <dgm:pt modelId="201" type="sibTrans" cxnId="5">
          <dgm:prSet phldrT="2"/>
          <dgm:t>
            <a:bodyPr/>
            <a:lstStyle/>
            <a:p>
              <a:r>
                <a:t>2</a:t>
              </a:r>
            </a:p>
          </dgm:t>
        </dgm:pt>
        <dgm:pt modelId="301" type="sibTrans" cxnId="6">
          <dgm:prSet phldrT="3"/>
          <dgm:t>
            <a:bodyPr/>
            <a:lstStyle/>
            <a:p>
              <a:r>
                <a:t>3</a:t>
              </a:r>
            </a:p>
          </dgm:t>
        </dgm:pt>
      </dgm:ptLst>
      <dgm:cxnLst>
        <dgm:cxn modelId="4" srcId="0" destId="1" srcOrd="0" destOrd="0" sibTransId="101"/>
        <dgm:cxn modelId="5" srcId="0" destId="2" srcOrd="1" destOrd="0" sibTransId="201"/>
        <dgm:cxn modelId="6" srcId="0" destId="3" srcOrd="2" destOrd="0" sibTransId="301"/>
        <dgm:cxn modelId="13" srcId="1" destId="11" srcOrd="0" destOrd="0"/>
        <dgm:cxn modelId="23" srcId="2" destId="21" srcOrd="0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animLvl val="lvl"/>
      <dgm:resizeHandles val="exact"/>
    </dgm:varLst>
    <dgm:alg type="lin">
      <dgm:param type="linDir" val="fromL"/>
      <dgm:param type="nodeVertAlign" val="t"/>
    </dgm:alg>
    <dgm:shape xmlns:r="http://schemas.openxmlformats.org/officeDocument/2006/relationships" r:blip="">
      <dgm:adjLst/>
    </dgm:shape>
    <dgm:presOf/>
    <dgm:constrLst>
      <dgm:constr type="h" for="ch" forName="compositeNode" refType="h"/>
      <dgm:constr type="w" for="ch" forName="compositeNode" refType="w"/>
      <dgm:constr type="w" for="des" forName="simulatedConn" refType="w" refFor="ch" refForName="compositeNode" fact="0.15"/>
      <dgm:constr type="h" for="des" forName="simulatedConn" refType="w" refFor="des" refForName="simulatedConn"/>
      <dgm:constr type="h" for="des" forName="vSp1" refType="w" refFor="ch" refForName="compositeNode" fact="0.8"/>
      <dgm:constr type="h" for="des" forName="vSp2" refType="w" refFor="ch" refForName="compositeNode" fact="0.07"/>
      <dgm:constr type="w" for="ch" forName="vProcSp" refType="w" refFor="des" refForName="simulatedConn" op="equ"/>
      <dgm:constr type="h" for="ch" forName="vProcSp" refType="h" refFor="ch" refForName="compositeNode" op="equ"/>
      <dgm:constr type="w" for="ch" forName="sibTrans" refType="w" refFor="ch" refForName="compositeNode" fact="0.1"/>
      <dgm:constr type="primFontSz" for="des" forName="sibTransNodeCircle" op="equ"/>
      <dgm:constr type="primFontSz" for="des" forName="nodeText" op="equ"/>
      <dgm:constr type="h" for="des" forName="sibTransNodeCircle" op="equ"/>
      <dgm:constr type="w" for="des" forName="sibTransNodeCircle" op="equ"/>
    </dgm:constrLst>
    <dgm:ruleLst>
      <dgm:rule type="h" val="NaN" fact="1.2" max="NaN"/>
    </dgm:ruleLst>
    <dgm:forEach name="Name4" axis="ch" ptType="node">
      <dgm:layoutNode name="compositeNode">
        <dgm:varLst>
          <dgm:bulletEnabled val="1"/>
        </dgm:varLst>
        <dgm:alg type="composite"/>
        <dgm:constrLst>
          <dgm:constr type="h" refType="w" op="lte" fact="1.4"/>
          <dgm:constr type="w" for="ch" forName="bgRect" refType="w"/>
          <dgm:constr type="h" for="ch" forName="bgRect" refType="h"/>
          <dgm:constr type="t" for="ch" forName="bgRect"/>
          <dgm:constr type="l" for="ch" forName="bgRect"/>
          <dgm:constr type="h" for="ch" forName="sibTransNodeCircle" refType="h" refFor="ch" refForName="bgRect" fact="0.3"/>
          <dgm:constr type="w" for="ch" forName="sibTransNodeCircle" refType="h" refFor="ch" refForName="sibTransNodeCircle"/>
          <dgm:constr type="ctrX" for="ch" forName="sibTransNodeCircle" refType="w" fact="0.5"/>
          <dgm:constr type="ctrY" for="ch" forName="sibTransNodeCircle" refType="h" fact="0.25"/>
          <dgm:constr type="r" for="ch" forName="nodeText" refType="r" refFor="ch" refForName="bgRect"/>
          <dgm:constr type="h" for="ch" forName="nodeText" refType="h" refFor="ch" refForName="bgRect" fact="0.6"/>
          <dgm:constr type="t" for="ch" forName="nodeText" refType="h" refFor="ch" refForName="bgRect" fact="0.38"/>
          <dgm:constr type="b" for="ch" forName="bottomLine" refType="b" refFor="ch" refForName="bgRect"/>
          <dgm:constr type="w" for="ch" forName="bottomLine" refType="w" refFor="ch" refForName="bgRect"/>
          <dgm:constr type="h" for="ch" forName="bottomLine" val="0.002"/>
        </dgm:constrLst>
        <dgm:ruleLst/>
        <dgm:layoutNode name="bgRect" styleLbl="bgAccFollowNode1">
          <dgm:alg type="sp"/>
          <dgm:shape xmlns:r="http://schemas.openxmlformats.org/officeDocument/2006/relationships" type="rect" r:blip="">
            <dgm:adjLst/>
          </dgm:shape>
          <dgm:presOf axis="self"/>
          <dgm:constrLst/>
          <dgm:ruleLst/>
        </dgm:layoutNode>
        <dgm:forEach name="Name19" axis="followSib" ptType="sibTrans" hideLastTrans="0" cnt="1">
          <dgm:layoutNode name="sibTransNodeCircle" styleLbl="alignNode1">
            <dgm:varLst>
              <dgm:chMax val="0"/>
              <dgm:bulletEnabled/>
            </dgm:varLst>
            <dgm:presOf axis="self" ptType="sibTrans"/>
            <dgm:alg type="tx">
              <dgm:param type="txAnchorVert" val="mid"/>
              <dgm:param type="txAnchorHorzCh" val="ctr"/>
            </dgm:alg>
            <dgm:shape xmlns:r="http://schemas.openxmlformats.org/officeDocument/2006/relationships" type="ellipse" r:blip="">
              <dgm:adjLst/>
            </dgm:shape>
            <dgm:constrLst>
              <dgm:constr type="w" refType="h" op="lte"/>
              <dgm:constr type="primFontSz" val="48"/>
              <dgm:constr type="tMarg" val="1"/>
              <dgm:constr type="lMarg" refType="w" fact="0.221"/>
              <dgm:constr type="rMarg" refType="w" fact="0.221"/>
              <dgm:constr type="bMarg" val="1"/>
            </dgm:constrLst>
            <dgm:ruleLst>
              <dgm:rule type="primFontSz" val="14" fact="NaN" max="NaN"/>
            </dgm:ruleLst>
          </dgm:layoutNode>
        </dgm:forEach>
        <dgm:layoutNode name="bottomLine" styleLbl="alignNode1">
          <dgm:varLst/>
          <dgm:presOf/>
          <dgm:alg type="sp"/>
          <dgm:shape xmlns:r="http://schemas.openxmlformats.org/officeDocument/2006/relationships" type="rect" r:blip="">
            <dgm:adjLst/>
          </dgm:shape>
          <dgm:constrLst/>
          <dgm:ruleLst/>
        </dgm:layoutNode>
        <dgm:layoutNode name="nodeText" styleLbl="bgAccFollowNode1" moveWith="bgRect">
          <dgm:varLst>
            <dgm:bulletEnabled val="1"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 zOrderOff="-1" hideGeom="1">
            <dgm:adjLst/>
          </dgm:shape>
          <dgm:presOf axis="desOrSelf" ptType="node"/>
          <dgm:constrLst>
            <dgm:constr type="primFontSz" val="26"/>
            <dgm:constr type="tMarg" val="26"/>
            <dgm:constr type="lMarg" refType="w" fact="0.221"/>
            <dgm:constr type="rMarg" refType="w" fact="0.221"/>
            <dgm:constr type="bMarg" val="26"/>
          </dgm:constrLst>
          <dgm:ruleLst>
            <dgm:rule type="primFontSz" val="11" fact="NaN" max="NaN"/>
          </dgm:ruleLst>
        </dgm:layoutNode>
      </dgm:layoutNode>
      <dgm:forEach name="Name1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  <dgm:extLst>
    <a:ext uri="{4F341089-5ED1-44EC-B178-C955D00A3D55}">
      <dgm1611:autoBuNodeInfoLst xmlns:dgm1611="http://schemas.microsoft.com/office/drawing/2016/11/diagram">
        <dgm1611:autoBuNodeInfo lvl="1" ptType="sibTrans">
          <dgm1611:buPr prefix="" leadZeros="0">
            <a:buAutoNum type="arabicParenBoth"/>
          </dgm1611:buPr>
        </dgm1611:autoBuNodeInfo>
      </dgm1611:autoBuNodeInfoLst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png>
</file>

<file path=ppt/media/image11.png>
</file>

<file path=ppt/media/image12.png>
</file>

<file path=ppt/media/image13.tiff>
</file>

<file path=ppt/media/image14.png>
</file>

<file path=ppt/media/image15.png>
</file>

<file path=ppt/media/image16.tiff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3.jpeg>
</file>

<file path=ppt/media/image4.jpg>
</file>

<file path=ppt/media/image5.png>
</file>

<file path=ppt/media/image6.jpe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5C9A788-2C7A-BA46-ACD0-DDF271E9F128}" type="datetimeFigureOut">
              <a:rPr lang="en-US" smtClean="0"/>
              <a:t>11/10/21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42FDA74-9A19-E141-A6EA-AA4D64C9F5E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681006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42FDA74-9A19-E141-A6EA-AA4D64C9F5E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3120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F94D-3700-2A46-BE3A-C17C30EEE7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FF2529-72A6-6441-83DC-0293730A4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C389B-85D6-ED4B-9F7F-8C69D8CD7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19C3D-73A6-AC40-8A13-AD38413C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C3965-EBB3-4B4F-85F0-FA8764A49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54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D8A4B-739A-C949-8171-FB596876B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F2466-F8AF-2B43-B229-AE05FEF56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7F23F-7E82-7F42-A05A-C5744CD72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3749B-A72F-1B42-8CEB-35778B87C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4609D-EC58-B54F-BD0D-009884B0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265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817933-92E3-9447-86C1-9FF1660794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57EA2-F070-024D-B99F-8FE9C5DA2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82CA4-51A7-7F4C-A7C9-4DB9BAEFC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FCCD9-F672-844C-928D-4657B75C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3EF85-EF44-F54F-97C3-3C0E0C4E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05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4EF7C-5086-F442-BADD-A86FD80DB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02621-B6A6-B643-B01B-F5854B58D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7409-0728-CB4F-A320-D8D8026A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D32AF-BD8B-0242-8CEF-5A2927EBA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3FFFE-2D02-F240-A0C6-712BDBE54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5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3B8D-9A52-1749-8866-62D7DBAC5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0CEE2-FFB0-E442-B62D-031E437F7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635EC-C800-2A41-8B00-B858FDA13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87BCA-03F7-5E45-A851-1263A9EB0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A9449-9CF9-4D47-9A17-66CC32DCA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37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5BD9-D2BD-9F40-9F75-6C6D86C5B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35512-042F-DE44-A716-A7EEE3CF68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EF67F-C62C-8C4E-9CBA-27C339493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A981C-105D-B043-B5D1-7F3BECB2A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6376F-557E-3D48-87A2-38F7E256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48F41-CCDE-E34A-AE99-618BB813A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98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EA43-8197-8A4D-BBC5-FCC6CF80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FCDED-E827-7D4B-92FA-056699F79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1855E-CBDD-1141-9388-83BB19A24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AB828-98B5-A84B-A334-4E364B0BB5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D34C9-9A23-3345-9A6B-2765293D11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4C461-36BF-A147-B6DE-418E1B1E6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2478E-BEA3-5944-BFCB-DE669A2E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673DB7-0E9B-7A44-AC8F-BE6DA5466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60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FDFB-C044-B146-896F-3E2F987EB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FE5132-D467-DC41-AAD5-85257AAE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EEFBD-41EB-9C4C-AAC3-08A5443F1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0B2F87-8C41-A348-A66E-4A3D482C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9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7EBDC-4C72-4948-9CDC-997F7669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C56E74-D5D9-9C48-B946-CBA221837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D0B52-0ED7-8340-A896-E59682AC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2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EBDA9-9FC1-AB40-9C07-60696E4C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66FCC-C21B-3745-8287-9BD6F7032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8E285-B6D6-1842-A409-BE3A1E5EA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B7D82-8E42-3543-9A89-8FFB6FD0E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0F67C-1222-9545-BB72-D72AC434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3A905-C94D-4244-AB3E-81D8B1A9D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8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F797-AB3F-C445-823D-562AD7555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9F9ED-717C-4A49-A241-77146D689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E73F0-AF76-AC4B-8D2A-CB90A5897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7FC77-E59F-924F-B6FA-53070A4B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99CF6-ABA3-2E46-9F8A-986484F3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A0234-E4C8-484E-9BDF-0636DCCFE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58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AF527-CBE6-2F41-A3FD-D06B3B00D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0AB9D-41DA-F542-9B75-F62456CE7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D9325-40E4-E14B-8B8E-D6A7587BB4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21C50-FF73-C54E-BFAD-78FAFAF8C9A9}" type="datetimeFigureOut">
              <a:rPr lang="en-US" smtClean="0"/>
              <a:t>11/8/21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20B5-4958-A94A-BE62-EE8656D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FB6C9-4E96-5C4F-84E8-AF0F54B20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9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8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4.xml"/><Relationship Id="rId7" Type="http://schemas.microsoft.com/office/2007/relationships/diagramDrawing" Target="../diagrams/drawing4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4.xml"/><Relationship Id="rId5" Type="http://schemas.openxmlformats.org/officeDocument/2006/relationships/diagramQuickStyle" Target="../diagrams/quickStyle4.xml"/><Relationship Id="rId4" Type="http://schemas.openxmlformats.org/officeDocument/2006/relationships/diagramLayout" Target="../diagrams/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ygraph.com/roadsigns" TargetMode="Externa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.duperrin.com/english/2014/09/17/intranet-many-messages-right-screen-says-jean-paul-chapon-societe-generale/" TargetMode="Externa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5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5.xml"/><Relationship Id="rId5" Type="http://schemas.openxmlformats.org/officeDocument/2006/relationships/diagramQuickStyle" Target="../diagrams/quickStyle5.xml"/><Relationship Id="rId4" Type="http://schemas.openxmlformats.org/officeDocument/2006/relationships/diagramLayout" Target="../diagrams/layout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6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erkeley.pressbooks.pub/interpretinglovenarratives/chapter/5-selection-organization-matching-so-m/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andrewmvd/road-sign-detection" TargetMode="Externa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90850-2C8F-4E4E-AB78-1EE6E983C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Object Detector for Road Signs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C42623-A933-1744-8199-A8AD0B43DD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/>
              <a:t>By Ka Hung Lee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een color on the traffic light">
            <a:extLst>
              <a:ext uri="{FF2B5EF4-FFF2-40B4-BE49-F238E27FC236}">
                <a16:creationId xmlns:a16="http://schemas.microsoft.com/office/drawing/2014/main" id="{C2C6E05C-126C-B947-9436-B00F6BF24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9" r="6720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9518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Rectangle 4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6A7459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853492-8427-7E41-B2B5-88601F845F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LabelImg</a:t>
            </a:r>
            <a:endParaRPr lang="en-US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pic>
        <p:nvPicPr>
          <p:cNvPr id="7" name="Picture 6" descr="A screenshot of a computer&#10;&#10;Description automatically generated with low confidence">
            <a:extLst>
              <a:ext uri="{FF2B5EF4-FFF2-40B4-BE49-F238E27FC236}">
                <a16:creationId xmlns:a16="http://schemas.microsoft.com/office/drawing/2014/main" id="{B9C0F72F-8AF0-AF44-AF42-7CA152DAF97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1" b="5234"/>
          <a:stretch/>
        </p:blipFill>
        <p:spPr>
          <a:xfrm>
            <a:off x="327547" y="2454903"/>
            <a:ext cx="7058306" cy="4080254"/>
          </a:xfrm>
          <a:prstGeom prst="rect">
            <a:avLst/>
          </a:prstGeom>
        </p:spPr>
      </p:pic>
      <p:sp>
        <p:nvSpPr>
          <p:cNvPr id="53" name="Rectangle 4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7386947-FFD5-4342-9C39-B3D98054F0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Labeling Tool used: </a:t>
            </a:r>
            <a:r>
              <a:rPr lang="en-US" sz="24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https://</a:t>
            </a:r>
            <a:r>
              <a:rPr lang="en-US" sz="24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github.com</a:t>
            </a:r>
            <a:r>
              <a:rPr lang="en-US" sz="24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24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tzutalin</a:t>
            </a:r>
            <a:r>
              <a:rPr lang="en-US" sz="2400" u="sng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/</a:t>
            </a:r>
            <a:r>
              <a:rPr lang="en-US" sz="2400" u="sng" kern="1200" dirty="0" err="1">
                <a:solidFill>
                  <a:srgbClr val="FFFFFF"/>
                </a:solidFill>
                <a:latin typeface="+mn-lt"/>
                <a:ea typeface="+mn-ea"/>
                <a:cs typeface="+mn-cs"/>
              </a:rPr>
              <a:t>labelImg</a:t>
            </a:r>
            <a:endParaRPr lang="en-US" sz="2400" u="sng" kern="1200" dirty="0">
              <a:solidFill>
                <a:srgbClr val="FFFFFF"/>
              </a:solidFill>
              <a:latin typeface="+mn-lt"/>
              <a:ea typeface="+mn-ea"/>
              <a:cs typeface="+mn-cs"/>
            </a:endParaRPr>
          </a:p>
          <a:p>
            <a:r>
              <a:rPr lang="en-US" sz="2400" kern="1200" dirty="0">
                <a:solidFill>
                  <a:srgbClr val="FFFFFF"/>
                </a:solidFill>
                <a:latin typeface="+mn-lt"/>
                <a:ea typeface="+mn-ea"/>
                <a:cs typeface="+mn-cs"/>
              </a:rPr>
              <a:t>Can be used to add/modify existing labels/annotations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Existing labels were modified with 2 additional classes using </a:t>
            </a:r>
            <a:r>
              <a:rPr lang="en-US" sz="2400" dirty="0" err="1">
                <a:solidFill>
                  <a:srgbClr val="FFFFFF"/>
                </a:solidFill>
              </a:rPr>
              <a:t>LabelImg</a:t>
            </a:r>
            <a:r>
              <a:rPr lang="en-US" sz="2400" dirty="0">
                <a:solidFill>
                  <a:srgbClr val="FFFFFF"/>
                </a:solidFill>
              </a:rPr>
              <a:t> (</a:t>
            </a:r>
            <a:r>
              <a:rPr lang="en-US" sz="2400" dirty="0" err="1">
                <a:solidFill>
                  <a:srgbClr val="FFFFFF"/>
                </a:solidFill>
              </a:rPr>
              <a:t>nostop</a:t>
            </a:r>
            <a:r>
              <a:rPr lang="en-US" sz="2400" dirty="0">
                <a:solidFill>
                  <a:srgbClr val="FFFFFF"/>
                </a:solidFill>
              </a:rPr>
              <a:t>, yield)</a:t>
            </a:r>
          </a:p>
        </p:txBody>
      </p:sp>
    </p:spTree>
    <p:extLst>
      <p:ext uri="{BB962C8B-B14F-4D97-AF65-F5344CB8AC3E}">
        <p14:creationId xmlns:p14="http://schemas.microsoft.com/office/powerpoint/2010/main" val="37736179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FFCDA65F-5938-FE46-9A85-98195F39E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00127344"/>
              </p:ext>
            </p:extLst>
          </p:nvPr>
        </p:nvGraphicFramePr>
        <p:xfrm>
          <a:off x="179634" y="2727547"/>
          <a:ext cx="11832732" cy="278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2122">
                  <a:extLst>
                    <a:ext uri="{9D8B030D-6E8A-4147-A177-3AD203B41FA5}">
                      <a16:colId xmlns:a16="http://schemas.microsoft.com/office/drawing/2014/main" val="328199921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40692506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94613395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3502472452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543433370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436434539"/>
                    </a:ext>
                  </a:extLst>
                </a:gridCol>
              </a:tblGrid>
              <a:tr h="1313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702836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 Name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54661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trafficlight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speedlimit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crosswalk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nostop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yield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968788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196167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155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788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218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15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49082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742CC59-7787-3346-BDAF-41FF9D7D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Labels</a:t>
            </a:r>
          </a:p>
        </p:txBody>
      </p:sp>
      <p:pic>
        <p:nvPicPr>
          <p:cNvPr id="8" name="Picture 7" descr="A stop sign with street signs on top&#10;&#10;Description automatically generated with low confidence">
            <a:extLst>
              <a:ext uri="{FF2B5EF4-FFF2-40B4-BE49-F238E27FC236}">
                <a16:creationId xmlns:a16="http://schemas.microsoft.com/office/drawing/2014/main" id="{E94F5D36-18D8-FA40-B120-C2195F2B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9469" r="8195" b="4281"/>
          <a:stretch/>
        </p:blipFill>
        <p:spPr>
          <a:xfrm>
            <a:off x="2695607" y="2952910"/>
            <a:ext cx="994878" cy="865112"/>
          </a:xfrm>
          <a:prstGeom prst="rect">
            <a:avLst/>
          </a:prstGeom>
        </p:spPr>
      </p:pic>
      <p:pic>
        <p:nvPicPr>
          <p:cNvPr id="14" name="Picture 13" descr="A picture containing text, tree, sign, outdoor&#10;&#10;Description automatically generated">
            <a:extLst>
              <a:ext uri="{FF2B5EF4-FFF2-40B4-BE49-F238E27FC236}">
                <a16:creationId xmlns:a16="http://schemas.microsoft.com/office/drawing/2014/main" id="{798DB937-3C56-C042-B707-F3741FF147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0" t="50217" r="38500" b="23908"/>
          <a:stretch/>
        </p:blipFill>
        <p:spPr>
          <a:xfrm>
            <a:off x="8662785" y="2892659"/>
            <a:ext cx="844897" cy="925363"/>
          </a:xfrm>
          <a:prstGeom prst="rect">
            <a:avLst/>
          </a:prstGeom>
        </p:spPr>
      </p:pic>
      <p:pic>
        <p:nvPicPr>
          <p:cNvPr id="16" name="Picture 15" descr="A road sign on the side of the road&#10;&#10;Description automatically generated with medium confidence">
            <a:extLst>
              <a:ext uri="{FF2B5EF4-FFF2-40B4-BE49-F238E27FC236}">
                <a16:creationId xmlns:a16="http://schemas.microsoft.com/office/drawing/2014/main" id="{F2A27B10-5A56-6542-BBB0-6BB1FA5B7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1" t="26218" r="27335" b="61628"/>
          <a:stretch/>
        </p:blipFill>
        <p:spPr>
          <a:xfrm>
            <a:off x="10540961" y="2842399"/>
            <a:ext cx="1049830" cy="1025882"/>
          </a:xfrm>
          <a:prstGeom prst="rect">
            <a:avLst/>
          </a:prstGeom>
        </p:spPr>
      </p:pic>
      <p:pic>
        <p:nvPicPr>
          <p:cNvPr id="19" name="Picture 18" descr="A traffic light has changed to red&#10;&#10;Description automatically generated with medium confidence">
            <a:extLst>
              <a:ext uri="{FF2B5EF4-FFF2-40B4-BE49-F238E27FC236}">
                <a16:creationId xmlns:a16="http://schemas.microsoft.com/office/drawing/2014/main" id="{06CEA217-6BBE-C94A-8E8E-FEA115E97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95" y="2871367"/>
            <a:ext cx="844897" cy="1056121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F96DB9A8-D750-4342-B6F0-DEB283B5A8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250" t="36500" r="24250" b="37394"/>
          <a:stretch/>
        </p:blipFill>
        <p:spPr>
          <a:xfrm>
            <a:off x="4669692" y="2869150"/>
            <a:ext cx="934499" cy="1032632"/>
          </a:xfrm>
          <a:prstGeom prst="rect">
            <a:avLst/>
          </a:prstGeom>
        </p:spPr>
      </p:pic>
      <p:pic>
        <p:nvPicPr>
          <p:cNvPr id="22" name="Picture 21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EF278691-6ADF-C949-981E-0324A3EEC9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231" t="13772" r="20163" b="24458"/>
          <a:stretch/>
        </p:blipFill>
        <p:spPr>
          <a:xfrm>
            <a:off x="6466353" y="2869150"/>
            <a:ext cx="1209112" cy="103263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5E04752-A6EB-EF4A-8430-C8284CAAA243}"/>
              </a:ext>
            </a:extLst>
          </p:cNvPr>
          <p:cNvSpPr txBox="1"/>
          <p:nvPr/>
        </p:nvSpPr>
        <p:spPr>
          <a:xfrm>
            <a:off x="179634" y="1546873"/>
            <a:ext cx="1183273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Dataset after adding new labels (</a:t>
            </a:r>
            <a:r>
              <a:rPr lang="en-US" sz="2400" dirty="0" err="1"/>
              <a:t>nostop</a:t>
            </a:r>
            <a:r>
              <a:rPr lang="en-US" sz="2400" dirty="0"/>
              <a:t> and yield) and modifying old labels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D3ACFC7-85E1-1347-9264-4BAF2892EACF}"/>
              </a:ext>
            </a:extLst>
          </p:cNvPr>
          <p:cNvSpPr txBox="1"/>
          <p:nvPr/>
        </p:nvSpPr>
        <p:spPr>
          <a:xfrm>
            <a:off x="416012" y="5653167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FF0000"/>
                </a:solidFill>
              </a:rPr>
              <a:t>-15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EC4084A4-DD05-0B41-BA23-71D2FDE6C1C6}"/>
              </a:ext>
            </a:extLst>
          </p:cNvPr>
          <p:cNvSpPr txBox="1"/>
          <p:nvPr/>
        </p:nvSpPr>
        <p:spPr>
          <a:xfrm>
            <a:off x="2394149" y="5653167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+2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B66062D7-C49C-964F-A8B5-67D7B3E52F01}"/>
              </a:ext>
            </a:extLst>
          </p:cNvPr>
          <p:cNvSpPr txBox="1"/>
          <p:nvPr/>
        </p:nvSpPr>
        <p:spPr>
          <a:xfrm>
            <a:off x="4372286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+5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94C0706-6BA0-684A-862D-748C6E41B8BD}"/>
              </a:ext>
            </a:extLst>
          </p:cNvPr>
          <p:cNvSpPr txBox="1"/>
          <p:nvPr/>
        </p:nvSpPr>
        <p:spPr>
          <a:xfrm>
            <a:off x="6272012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+18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3D4CF287-14BB-2B44-906C-A2118688EEDC}"/>
              </a:ext>
            </a:extLst>
          </p:cNvPr>
          <p:cNvSpPr txBox="1"/>
          <p:nvPr/>
        </p:nvSpPr>
        <p:spPr>
          <a:xfrm>
            <a:off x="8171738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+107 </a:t>
            </a:r>
            <a:r>
              <a:rPr lang="en-US" dirty="0"/>
              <a:t>(new)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03C1868A-12A4-B84E-B877-AA884A29284A}"/>
              </a:ext>
            </a:extLst>
          </p:cNvPr>
          <p:cNvSpPr txBox="1"/>
          <p:nvPr/>
        </p:nvSpPr>
        <p:spPr>
          <a:xfrm>
            <a:off x="10266979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+15 </a:t>
            </a:r>
            <a:r>
              <a:rPr lang="en-US" dirty="0"/>
              <a:t>(new)</a:t>
            </a:r>
          </a:p>
        </p:txBody>
      </p:sp>
    </p:spTree>
    <p:extLst>
      <p:ext uri="{BB962C8B-B14F-4D97-AF65-F5344CB8AC3E}">
        <p14:creationId xmlns:p14="http://schemas.microsoft.com/office/powerpoint/2010/main" val="40495480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Rectangle 3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544C3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F3304-CCF8-1242-92AC-74162EAB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Additional Data and Augmentation</a:t>
            </a:r>
          </a:p>
        </p:txBody>
      </p:sp>
      <p:pic>
        <p:nvPicPr>
          <p:cNvPr id="4" name="Picture 3" descr="A traffic light with a green light&#10;&#10;Description automatically generated with low confidence">
            <a:extLst>
              <a:ext uri="{FF2B5EF4-FFF2-40B4-BE49-F238E27FC236}">
                <a16:creationId xmlns:a16="http://schemas.microsoft.com/office/drawing/2014/main" id="{2829006D-C53E-3A48-B755-32BE4585112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1113"/>
          <a:stretch/>
        </p:blipFill>
        <p:spPr>
          <a:xfrm>
            <a:off x="327549" y="2454903"/>
            <a:ext cx="3442801" cy="4080254"/>
          </a:xfrm>
          <a:prstGeom prst="rect">
            <a:avLst/>
          </a:prstGeom>
        </p:spPr>
      </p:pic>
      <p:pic>
        <p:nvPicPr>
          <p:cNvPr id="12" name="Picture 11" descr="A picture containing text, tree, sign, outdoor&#10;&#10;Description automatically generated">
            <a:extLst>
              <a:ext uri="{FF2B5EF4-FFF2-40B4-BE49-F238E27FC236}">
                <a16:creationId xmlns:a16="http://schemas.microsoft.com/office/drawing/2014/main" id="{7F775887-7DDC-8148-9C07-B4B7DA14E956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460" b="4654"/>
          <a:stretch/>
        </p:blipFill>
        <p:spPr>
          <a:xfrm>
            <a:off x="3942260" y="2454901"/>
            <a:ext cx="3442803" cy="4080255"/>
          </a:xfrm>
          <a:prstGeom prst="rect">
            <a:avLst/>
          </a:prstGeom>
        </p:spPr>
      </p:pic>
      <p:sp>
        <p:nvSpPr>
          <p:cNvPr id="42" name="Rectangle 4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97D46-7440-284E-9934-2D7D8B47B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100 images were added through image augmentation to increase the sample size of yield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Rotation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image blur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noise</a:t>
            </a:r>
            <a:endParaRPr lang="en-US" sz="1600" dirty="0">
              <a:solidFill>
                <a:srgbClr val="FFFFFF"/>
              </a:solidFill>
            </a:endParaRP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ADB26A9-0547-2548-ACD5-3632243BC7B1}"/>
              </a:ext>
            </a:extLst>
          </p:cNvPr>
          <p:cNvSpPr/>
          <p:nvPr/>
        </p:nvSpPr>
        <p:spPr>
          <a:xfrm>
            <a:off x="5074536" y="4586468"/>
            <a:ext cx="954764" cy="96089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F6E941AF-7DC0-AF4E-BD65-B517D681A460}"/>
              </a:ext>
            </a:extLst>
          </p:cNvPr>
          <p:cNvSpPr txBox="1"/>
          <p:nvPr/>
        </p:nvSpPr>
        <p:spPr>
          <a:xfrm>
            <a:off x="5660458" y="4232376"/>
            <a:ext cx="83388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nostop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B215CAAF-8DA8-1D4C-BC65-B72C8B11CE9C}"/>
              </a:ext>
            </a:extLst>
          </p:cNvPr>
          <p:cNvSpPr/>
          <p:nvPr/>
        </p:nvSpPr>
        <p:spPr>
          <a:xfrm>
            <a:off x="2359769" y="3703320"/>
            <a:ext cx="566311" cy="51381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CCB5D58C-DED7-DE43-BDF7-B96422D744E7}"/>
              </a:ext>
            </a:extLst>
          </p:cNvPr>
          <p:cNvSpPr txBox="1"/>
          <p:nvPr/>
        </p:nvSpPr>
        <p:spPr>
          <a:xfrm>
            <a:off x="2642924" y="3333988"/>
            <a:ext cx="63190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yield</a:t>
            </a:r>
          </a:p>
        </p:txBody>
      </p:sp>
    </p:spTree>
    <p:extLst>
      <p:ext uri="{BB962C8B-B14F-4D97-AF65-F5344CB8AC3E}">
        <p14:creationId xmlns:p14="http://schemas.microsoft.com/office/powerpoint/2010/main" val="13657655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FFCDA65F-5938-FE46-9A85-98195F39E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15776568"/>
              </p:ext>
            </p:extLst>
          </p:nvPr>
        </p:nvGraphicFramePr>
        <p:xfrm>
          <a:off x="179634" y="2724961"/>
          <a:ext cx="11832732" cy="278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2122">
                  <a:extLst>
                    <a:ext uri="{9D8B030D-6E8A-4147-A177-3AD203B41FA5}">
                      <a16:colId xmlns:a16="http://schemas.microsoft.com/office/drawing/2014/main" val="328199921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40692506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94613395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3502472452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543433370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436434539"/>
                    </a:ext>
                  </a:extLst>
                </a:gridCol>
              </a:tblGrid>
              <a:tr h="1313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702836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 Name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54661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trafficlight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speedlimit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crosswalk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nostop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yield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968788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196167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176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862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298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49082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742CC59-7787-3346-BDAF-41FF9D7D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Labels</a:t>
            </a:r>
          </a:p>
        </p:txBody>
      </p:sp>
      <p:pic>
        <p:nvPicPr>
          <p:cNvPr id="8" name="Picture 7" descr="A stop sign with street signs on top&#10;&#10;Description automatically generated with low confidence">
            <a:extLst>
              <a:ext uri="{FF2B5EF4-FFF2-40B4-BE49-F238E27FC236}">
                <a16:creationId xmlns:a16="http://schemas.microsoft.com/office/drawing/2014/main" id="{E94F5D36-18D8-FA40-B120-C2195F2B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9469" r="8195" b="4281"/>
          <a:stretch/>
        </p:blipFill>
        <p:spPr>
          <a:xfrm>
            <a:off x="2695607" y="2950324"/>
            <a:ext cx="994878" cy="865112"/>
          </a:xfrm>
          <a:prstGeom prst="rect">
            <a:avLst/>
          </a:prstGeom>
        </p:spPr>
      </p:pic>
      <p:pic>
        <p:nvPicPr>
          <p:cNvPr id="14" name="Picture 13" descr="A picture containing text, tree, sign, outdoor&#10;&#10;Description automatically generated">
            <a:extLst>
              <a:ext uri="{FF2B5EF4-FFF2-40B4-BE49-F238E27FC236}">
                <a16:creationId xmlns:a16="http://schemas.microsoft.com/office/drawing/2014/main" id="{798DB937-3C56-C042-B707-F3741FF147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0" t="50217" r="38500" b="23908"/>
          <a:stretch/>
        </p:blipFill>
        <p:spPr>
          <a:xfrm>
            <a:off x="8662785" y="2890073"/>
            <a:ext cx="844897" cy="925363"/>
          </a:xfrm>
          <a:prstGeom prst="rect">
            <a:avLst/>
          </a:prstGeom>
        </p:spPr>
      </p:pic>
      <p:pic>
        <p:nvPicPr>
          <p:cNvPr id="16" name="Picture 15" descr="A road sign on the side of the road&#10;&#10;Description automatically generated with medium confidence">
            <a:extLst>
              <a:ext uri="{FF2B5EF4-FFF2-40B4-BE49-F238E27FC236}">
                <a16:creationId xmlns:a16="http://schemas.microsoft.com/office/drawing/2014/main" id="{F2A27B10-5A56-6542-BBB0-6BB1FA5B7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1" t="26218" r="27335" b="61628"/>
          <a:stretch/>
        </p:blipFill>
        <p:spPr>
          <a:xfrm>
            <a:off x="10540961" y="2839813"/>
            <a:ext cx="1049830" cy="1025882"/>
          </a:xfrm>
          <a:prstGeom prst="rect">
            <a:avLst/>
          </a:prstGeom>
        </p:spPr>
      </p:pic>
      <p:pic>
        <p:nvPicPr>
          <p:cNvPr id="19" name="Picture 18" descr="A traffic light has changed to red&#10;&#10;Description automatically generated with medium confidence">
            <a:extLst>
              <a:ext uri="{FF2B5EF4-FFF2-40B4-BE49-F238E27FC236}">
                <a16:creationId xmlns:a16="http://schemas.microsoft.com/office/drawing/2014/main" id="{06CEA217-6BBE-C94A-8E8E-FEA115E97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95" y="2868781"/>
            <a:ext cx="844897" cy="1056121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F96DB9A8-D750-4342-B6F0-DEB283B5A8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250" t="36500" r="24250" b="37394"/>
          <a:stretch/>
        </p:blipFill>
        <p:spPr>
          <a:xfrm>
            <a:off x="4669692" y="2866564"/>
            <a:ext cx="934499" cy="1032632"/>
          </a:xfrm>
          <a:prstGeom prst="rect">
            <a:avLst/>
          </a:prstGeom>
        </p:spPr>
      </p:pic>
      <p:pic>
        <p:nvPicPr>
          <p:cNvPr id="22" name="Picture 21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EF278691-6ADF-C949-981E-0324A3EEC9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231" t="13772" r="20163" b="24458"/>
          <a:stretch/>
        </p:blipFill>
        <p:spPr>
          <a:xfrm>
            <a:off x="6466353" y="2866564"/>
            <a:ext cx="1209112" cy="103263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5E04752-A6EB-EF4A-8430-C8284CAAA243}"/>
              </a:ext>
            </a:extLst>
          </p:cNvPr>
          <p:cNvSpPr txBox="1"/>
          <p:nvPr/>
        </p:nvSpPr>
        <p:spPr>
          <a:xfrm>
            <a:off x="179634" y="1546873"/>
            <a:ext cx="11832732" cy="738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Dataset w/augmented images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D487355-8128-D844-A79D-92B1410C2B35}"/>
              </a:ext>
            </a:extLst>
          </p:cNvPr>
          <p:cNvSpPr txBox="1"/>
          <p:nvPr/>
        </p:nvSpPr>
        <p:spPr>
          <a:xfrm>
            <a:off x="416012" y="5653167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+21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496129B8-8B4F-BE4B-8118-6914BBFFDE74}"/>
              </a:ext>
            </a:extLst>
          </p:cNvPr>
          <p:cNvSpPr txBox="1"/>
          <p:nvPr/>
        </p:nvSpPr>
        <p:spPr>
          <a:xfrm>
            <a:off x="2394149" y="5653167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+0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283492B-898B-3441-92F2-74AED81946B2}"/>
              </a:ext>
            </a:extLst>
          </p:cNvPr>
          <p:cNvSpPr txBox="1"/>
          <p:nvPr/>
        </p:nvSpPr>
        <p:spPr>
          <a:xfrm>
            <a:off x="4372286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+74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500DD1EE-BDE9-0F40-B237-D2C7DE9637DE}"/>
              </a:ext>
            </a:extLst>
          </p:cNvPr>
          <p:cNvSpPr txBox="1"/>
          <p:nvPr/>
        </p:nvSpPr>
        <p:spPr>
          <a:xfrm>
            <a:off x="6272012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+80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BF559073-9783-CF4E-A213-424F7747EE74}"/>
              </a:ext>
            </a:extLst>
          </p:cNvPr>
          <p:cNvSpPr txBox="1"/>
          <p:nvPr/>
        </p:nvSpPr>
        <p:spPr>
          <a:xfrm>
            <a:off x="8171738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+0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6FD21E8-3EFB-C14E-881D-2446F8C33C0E}"/>
              </a:ext>
            </a:extLst>
          </p:cNvPr>
          <p:cNvSpPr txBox="1"/>
          <p:nvPr/>
        </p:nvSpPr>
        <p:spPr>
          <a:xfrm>
            <a:off x="10266979" y="5650950"/>
            <a:ext cx="159779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rgbClr val="00B050"/>
                </a:solidFill>
              </a:rPr>
              <a:t>+96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854072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FFCDA65F-5938-FE46-9A85-98195F39E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44263808"/>
              </p:ext>
            </p:extLst>
          </p:nvPr>
        </p:nvGraphicFramePr>
        <p:xfrm>
          <a:off x="179634" y="2723537"/>
          <a:ext cx="11832732" cy="3516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2122">
                  <a:extLst>
                    <a:ext uri="{9D8B030D-6E8A-4147-A177-3AD203B41FA5}">
                      <a16:colId xmlns:a16="http://schemas.microsoft.com/office/drawing/2014/main" val="328199921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40692506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94613395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3502472452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543433370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436434539"/>
                    </a:ext>
                  </a:extLst>
                </a:gridCol>
              </a:tblGrid>
              <a:tr h="131300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702836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 Name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54661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trafficlight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speedlimit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crosswalk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nostop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yield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968788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Training Size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636524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162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780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263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3120860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Validation Size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168295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7200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742CC59-7787-3346-BDAF-41FF9D7D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Labels</a:t>
            </a:r>
          </a:p>
        </p:txBody>
      </p:sp>
      <p:pic>
        <p:nvPicPr>
          <p:cNvPr id="8" name="Picture 7" descr="A stop sign with street signs on top&#10;&#10;Description automatically generated with low confidence">
            <a:extLst>
              <a:ext uri="{FF2B5EF4-FFF2-40B4-BE49-F238E27FC236}">
                <a16:creationId xmlns:a16="http://schemas.microsoft.com/office/drawing/2014/main" id="{E94F5D36-18D8-FA40-B120-C2195F2B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9469" r="8195" b="4281"/>
          <a:stretch/>
        </p:blipFill>
        <p:spPr>
          <a:xfrm>
            <a:off x="2695607" y="2948900"/>
            <a:ext cx="994878" cy="865112"/>
          </a:xfrm>
          <a:prstGeom prst="rect">
            <a:avLst/>
          </a:prstGeom>
        </p:spPr>
      </p:pic>
      <p:pic>
        <p:nvPicPr>
          <p:cNvPr id="14" name="Picture 13" descr="A picture containing text, tree, sign, outdoor&#10;&#10;Description automatically generated">
            <a:extLst>
              <a:ext uri="{FF2B5EF4-FFF2-40B4-BE49-F238E27FC236}">
                <a16:creationId xmlns:a16="http://schemas.microsoft.com/office/drawing/2014/main" id="{798DB937-3C56-C042-B707-F3741FF147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0" t="50217" r="38500" b="23908"/>
          <a:stretch/>
        </p:blipFill>
        <p:spPr>
          <a:xfrm>
            <a:off x="8662785" y="2888649"/>
            <a:ext cx="844897" cy="925363"/>
          </a:xfrm>
          <a:prstGeom prst="rect">
            <a:avLst/>
          </a:prstGeom>
        </p:spPr>
      </p:pic>
      <p:pic>
        <p:nvPicPr>
          <p:cNvPr id="16" name="Picture 15" descr="A road sign on the side of the road&#10;&#10;Description automatically generated with medium confidence">
            <a:extLst>
              <a:ext uri="{FF2B5EF4-FFF2-40B4-BE49-F238E27FC236}">
                <a16:creationId xmlns:a16="http://schemas.microsoft.com/office/drawing/2014/main" id="{F2A27B10-5A56-6542-BBB0-6BB1FA5B7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1" t="26218" r="27335" b="61628"/>
          <a:stretch/>
        </p:blipFill>
        <p:spPr>
          <a:xfrm>
            <a:off x="10540961" y="2838389"/>
            <a:ext cx="1049830" cy="1025882"/>
          </a:xfrm>
          <a:prstGeom prst="rect">
            <a:avLst/>
          </a:prstGeom>
        </p:spPr>
      </p:pic>
      <p:pic>
        <p:nvPicPr>
          <p:cNvPr id="19" name="Picture 18" descr="A traffic light has changed to red&#10;&#10;Description automatically generated with medium confidence">
            <a:extLst>
              <a:ext uri="{FF2B5EF4-FFF2-40B4-BE49-F238E27FC236}">
                <a16:creationId xmlns:a16="http://schemas.microsoft.com/office/drawing/2014/main" id="{06CEA217-6BBE-C94A-8E8E-FEA115E97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95" y="2867357"/>
            <a:ext cx="844897" cy="1056121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F96DB9A8-D750-4342-B6F0-DEB283B5A8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250" t="36500" r="24250" b="37394"/>
          <a:stretch/>
        </p:blipFill>
        <p:spPr>
          <a:xfrm>
            <a:off x="4669692" y="2865140"/>
            <a:ext cx="934499" cy="1032632"/>
          </a:xfrm>
          <a:prstGeom prst="rect">
            <a:avLst/>
          </a:prstGeom>
        </p:spPr>
      </p:pic>
      <p:pic>
        <p:nvPicPr>
          <p:cNvPr id="22" name="Picture 21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EF278691-6ADF-C949-981E-0324A3EEC9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231" t="13772" r="20163" b="24458"/>
          <a:stretch/>
        </p:blipFill>
        <p:spPr>
          <a:xfrm>
            <a:off x="6466353" y="2865140"/>
            <a:ext cx="1209112" cy="103263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5E04752-A6EB-EF4A-8430-C8284CAAA243}"/>
              </a:ext>
            </a:extLst>
          </p:cNvPr>
          <p:cNvSpPr txBox="1"/>
          <p:nvPr/>
        </p:nvSpPr>
        <p:spPr>
          <a:xfrm>
            <a:off x="179634" y="1546873"/>
            <a:ext cx="1183273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The dataset was partitioned at random roughly 9:1 (training/validation split)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 err="1"/>
              <a:t>tfrecord</a:t>
            </a:r>
            <a:r>
              <a:rPr lang="en-US" sz="2400" dirty="0"/>
              <a:t> files were created for model training and evaluation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494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51216F-501A-4CB3-84FE-460CC7482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325" b="94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253340-6F3F-2849-B7FB-3817B62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0D7136-D911-4C35-B28C-0B46F4B4CA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7932788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4222098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82C33-7862-6B46-9D33-CF4F52C83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en-US" sz="4000"/>
              <a:t>What this entails?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79696-0304-BE45-B63E-9DD41A4E8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894530"/>
            <a:ext cx="4887685" cy="3209544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Object Classification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5CAD8894-F619-1047-9470-BAD5D7306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3" b="20582"/>
          <a:stretch/>
        </p:blipFill>
        <p:spPr>
          <a:xfrm>
            <a:off x="6749145" y="573678"/>
            <a:ext cx="5103206" cy="5710645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2C54296-4389-DD4E-8A59-201F9BA5091B}"/>
              </a:ext>
            </a:extLst>
          </p:cNvPr>
          <p:cNvSpPr txBox="1"/>
          <p:nvPr/>
        </p:nvSpPr>
        <p:spPr>
          <a:xfrm>
            <a:off x="7999718" y="204345"/>
            <a:ext cx="2602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Classification: Traffic Light</a:t>
            </a:r>
          </a:p>
        </p:txBody>
      </p:sp>
    </p:spTree>
    <p:extLst>
      <p:ext uri="{BB962C8B-B14F-4D97-AF65-F5344CB8AC3E}">
        <p14:creationId xmlns:p14="http://schemas.microsoft.com/office/powerpoint/2010/main" val="373616629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782C33-7862-6B46-9D33-CF4F52C831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932961"/>
            <a:ext cx="4887685" cy="1777419"/>
          </a:xfrm>
        </p:spPr>
        <p:txBody>
          <a:bodyPr anchor="b">
            <a:normAutofit/>
          </a:bodyPr>
          <a:lstStyle/>
          <a:p>
            <a:r>
              <a:rPr lang="en-US" sz="4000"/>
              <a:t>What this entails?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E279696-0304-BE45-B63E-9DD41A4E8F4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2894530"/>
            <a:ext cx="4887685" cy="3209544"/>
          </a:xfrm>
        </p:spPr>
        <p:txBody>
          <a:bodyPr anchor="t"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000" dirty="0"/>
              <a:t>Object Classification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000" dirty="0"/>
              <a:t>Object Localization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5CAD8894-F619-1047-9470-BAD5D7306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3" b="20582"/>
          <a:stretch/>
        </p:blipFill>
        <p:spPr>
          <a:xfrm>
            <a:off x="6749145" y="573678"/>
            <a:ext cx="5103206" cy="5710645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10FE4456-A528-FF49-B677-CA56CEFD2C6D}"/>
              </a:ext>
            </a:extLst>
          </p:cNvPr>
          <p:cNvSpPr/>
          <p:nvPr/>
        </p:nvSpPr>
        <p:spPr>
          <a:xfrm>
            <a:off x="8715022" y="2710380"/>
            <a:ext cx="1185334" cy="15681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06620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9" name="Rectangle 8">
            <a:extLst>
              <a:ext uri="{FF2B5EF4-FFF2-40B4-BE49-F238E27FC236}">
                <a16:creationId xmlns:a16="http://schemas.microsoft.com/office/drawing/2014/main" id="{9B76D444-2756-434F-AE61-96D69830C1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CF8F36E2-BBE5-43FE-822F-AD8CAE08C07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6238597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4" name="Picture 3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5CAD8894-F619-1047-9470-BAD5D7306E39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3" b="20582"/>
          <a:stretch/>
        </p:blipFill>
        <p:spPr>
          <a:xfrm>
            <a:off x="6749145" y="573678"/>
            <a:ext cx="5103206" cy="5710645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45FBE6E8-75FA-904A-8E8F-A1D7B1A4173A}"/>
              </a:ext>
            </a:extLst>
          </p:cNvPr>
          <p:cNvSpPr txBox="1"/>
          <p:nvPr/>
        </p:nvSpPr>
        <p:spPr>
          <a:xfrm>
            <a:off x="1805542" y="1997839"/>
            <a:ext cx="2627514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3600" dirty="0"/>
              <a:t>Classification</a:t>
            </a:r>
          </a:p>
          <a:p>
            <a:pPr algn="ctr"/>
            <a:r>
              <a:rPr lang="en-US" sz="3600" dirty="0"/>
              <a:t>+</a:t>
            </a:r>
          </a:p>
          <a:p>
            <a:pPr algn="ctr"/>
            <a:r>
              <a:rPr lang="en-US" sz="3600" dirty="0"/>
              <a:t>Localization</a:t>
            </a:r>
          </a:p>
          <a:p>
            <a:pPr algn="ctr"/>
            <a:r>
              <a:rPr lang="en-US" sz="3600" dirty="0"/>
              <a:t>=</a:t>
            </a:r>
          </a:p>
          <a:p>
            <a:pPr algn="ctr"/>
            <a:r>
              <a:rPr lang="en-US" sz="3600" dirty="0"/>
              <a:t>Detection!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74D1DC7-0BB8-9B4B-8027-26E561C24ECE}"/>
              </a:ext>
            </a:extLst>
          </p:cNvPr>
          <p:cNvSpPr txBox="1"/>
          <p:nvPr/>
        </p:nvSpPr>
        <p:spPr>
          <a:xfrm>
            <a:off x="7999718" y="204345"/>
            <a:ext cx="26020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Classification: Traffic Light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DAA397BF-8860-F64A-B93B-390E3F5241C0}"/>
              </a:ext>
            </a:extLst>
          </p:cNvPr>
          <p:cNvSpPr/>
          <p:nvPr/>
        </p:nvSpPr>
        <p:spPr>
          <a:xfrm>
            <a:off x="8715022" y="2710380"/>
            <a:ext cx="1185334" cy="156810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500309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arallelogram 29">
            <a:extLst>
              <a:ext uri="{FF2B5EF4-FFF2-40B4-BE49-F238E27FC236}">
                <a16:creationId xmlns:a16="http://schemas.microsoft.com/office/drawing/2014/main" id="{7FBC0BE5-E925-1247-B8B8-A4CE7DA4198B}"/>
              </a:ext>
            </a:extLst>
          </p:cNvPr>
          <p:cNvSpPr/>
          <p:nvPr/>
        </p:nvSpPr>
        <p:spPr>
          <a:xfrm rot="19147637">
            <a:off x="5567860" y="3816561"/>
            <a:ext cx="152167" cy="507784"/>
          </a:xfrm>
          <a:prstGeom prst="parallelogram">
            <a:avLst>
              <a:gd name="adj" fmla="val 7437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8" name="Rectangle 47">
            <a:extLst>
              <a:ext uri="{FF2B5EF4-FFF2-40B4-BE49-F238E27FC236}">
                <a16:creationId xmlns:a16="http://schemas.microsoft.com/office/drawing/2014/main" id="{3C17472D-4573-2443-8034-4B0B29950DE0}"/>
              </a:ext>
            </a:extLst>
          </p:cNvPr>
          <p:cNvSpPr/>
          <p:nvPr/>
        </p:nvSpPr>
        <p:spPr>
          <a:xfrm>
            <a:off x="5251320" y="3905727"/>
            <a:ext cx="144033" cy="1460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7" name="Rectangle 46">
            <a:extLst>
              <a:ext uri="{FF2B5EF4-FFF2-40B4-BE49-F238E27FC236}">
                <a16:creationId xmlns:a16="http://schemas.microsoft.com/office/drawing/2014/main" id="{A88680EC-A708-4346-A18E-D6332DB55C34}"/>
              </a:ext>
            </a:extLst>
          </p:cNvPr>
          <p:cNvSpPr/>
          <p:nvPr/>
        </p:nvSpPr>
        <p:spPr>
          <a:xfrm>
            <a:off x="5322496" y="3997448"/>
            <a:ext cx="144033" cy="1460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2666AE94-C84D-4E48-BC3E-E697F8CC345D}"/>
              </a:ext>
            </a:extLst>
          </p:cNvPr>
          <p:cNvSpPr/>
          <p:nvPr/>
        </p:nvSpPr>
        <p:spPr>
          <a:xfrm>
            <a:off x="5375646" y="4094873"/>
            <a:ext cx="144033" cy="146010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87AE654F-B40E-7B4A-ACCB-7A092A82729A}"/>
              </a:ext>
            </a:extLst>
          </p:cNvPr>
          <p:cNvCxnSpPr/>
          <p:nvPr/>
        </p:nvCxnSpPr>
        <p:spPr>
          <a:xfrm>
            <a:off x="4779261" y="3929618"/>
            <a:ext cx="525951" cy="670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92D9897-0D25-C141-9EA7-473D431ACE1A}"/>
              </a:ext>
            </a:extLst>
          </p:cNvPr>
          <p:cNvCxnSpPr>
            <a:cxnSpLocks/>
          </p:cNvCxnSpPr>
          <p:nvPr/>
        </p:nvCxnSpPr>
        <p:spPr>
          <a:xfrm flipV="1">
            <a:off x="4779261" y="3996627"/>
            <a:ext cx="525951" cy="847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8152270E-9464-CD43-8F7F-750A48C03064}"/>
              </a:ext>
            </a:extLst>
          </p:cNvPr>
          <p:cNvCxnSpPr/>
          <p:nvPr/>
        </p:nvCxnSpPr>
        <p:spPr>
          <a:xfrm>
            <a:off x="4834131" y="4008973"/>
            <a:ext cx="525951" cy="670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1CF52211-B64D-FC41-A9D3-25FBC7CFFB3E}"/>
              </a:ext>
            </a:extLst>
          </p:cNvPr>
          <p:cNvCxnSpPr>
            <a:cxnSpLocks/>
          </p:cNvCxnSpPr>
          <p:nvPr/>
        </p:nvCxnSpPr>
        <p:spPr>
          <a:xfrm flipV="1">
            <a:off x="4834131" y="4075982"/>
            <a:ext cx="525951" cy="847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Rectangle 37">
            <a:extLst>
              <a:ext uri="{FF2B5EF4-FFF2-40B4-BE49-F238E27FC236}">
                <a16:creationId xmlns:a16="http://schemas.microsoft.com/office/drawing/2014/main" id="{033F9892-C481-224C-96B5-FA1BC379EAD2}"/>
              </a:ext>
            </a:extLst>
          </p:cNvPr>
          <p:cNvSpPr/>
          <p:nvPr/>
        </p:nvSpPr>
        <p:spPr>
          <a:xfrm>
            <a:off x="4562403" y="3835536"/>
            <a:ext cx="432773" cy="43473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B0F119DD-2A1F-974E-9FCC-6AC1B3B2BA2B}"/>
              </a:ext>
            </a:extLst>
          </p:cNvPr>
          <p:cNvSpPr/>
          <p:nvPr/>
        </p:nvSpPr>
        <p:spPr>
          <a:xfrm>
            <a:off x="4605797" y="3872160"/>
            <a:ext cx="432773" cy="43473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2A1D92F3-BD20-3444-B77D-42B14C121EEB}"/>
              </a:ext>
            </a:extLst>
          </p:cNvPr>
          <p:cNvSpPr/>
          <p:nvPr/>
        </p:nvSpPr>
        <p:spPr>
          <a:xfrm>
            <a:off x="4645925" y="3914127"/>
            <a:ext cx="432773" cy="434739"/>
          </a:xfrm>
          <a:prstGeom prst="rect">
            <a:avLst/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0" name="Rectangle 7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656630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BDF30-C4DA-6841-A737-0F18DEA46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Common Approaches</a:t>
            </a:r>
          </a:p>
        </p:txBody>
      </p:sp>
      <p:sp>
        <p:nvSpPr>
          <p:cNvPr id="82" name="Rectangle 8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A246-FDF8-2B45-8109-BB84E95F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Region-based Convolutional Neural Networks (R-CNNs)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Pros: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Accurate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Cons: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External search algorithm is a </a:t>
            </a:r>
            <a:r>
              <a:rPr lang="en-US" u="sng" dirty="0">
                <a:solidFill>
                  <a:srgbClr val="FFFFFF"/>
                </a:solidFill>
              </a:rPr>
              <a:t>performance bottleneck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Slow</a:t>
            </a:r>
            <a:r>
              <a:rPr lang="en-US" dirty="0">
                <a:solidFill>
                  <a:srgbClr val="FFFFFF"/>
                </a:solidFill>
              </a:rPr>
              <a:t> training time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Memory intensive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Slow</a:t>
            </a:r>
            <a:r>
              <a:rPr lang="en-US" dirty="0">
                <a:solidFill>
                  <a:srgbClr val="FFFFFF"/>
                </a:solidFill>
              </a:rPr>
              <a:t> detection time</a:t>
            </a:r>
          </a:p>
        </p:txBody>
      </p:sp>
      <p:pic>
        <p:nvPicPr>
          <p:cNvPr id="11" name="Picture 10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088EF3A8-BF18-CC45-9C38-CC0D39B38CDA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3" b="20582"/>
          <a:stretch/>
        </p:blipFill>
        <p:spPr>
          <a:xfrm>
            <a:off x="265598" y="3122154"/>
            <a:ext cx="1573740" cy="1761064"/>
          </a:xfrm>
          <a:prstGeom prst="rect">
            <a:avLst/>
          </a:prstGeom>
        </p:spPr>
      </p:pic>
      <p:pic>
        <p:nvPicPr>
          <p:cNvPr id="12" name="Picture 11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BE47D7F0-DCCA-024C-8B37-698CB66D136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3" b="20582"/>
          <a:stretch/>
        </p:blipFill>
        <p:spPr>
          <a:xfrm>
            <a:off x="2010460" y="3122155"/>
            <a:ext cx="1573740" cy="1761064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1A3675C-7F44-7644-82DC-8621279CDDDE}"/>
              </a:ext>
            </a:extLst>
          </p:cNvPr>
          <p:cNvSpPr txBox="1"/>
          <p:nvPr/>
        </p:nvSpPr>
        <p:spPr>
          <a:xfrm>
            <a:off x="596253" y="4883218"/>
            <a:ext cx="912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1. Input</a:t>
            </a:r>
          </a:p>
          <a:p>
            <a:pPr algn="ctr"/>
            <a:r>
              <a:rPr lang="en-US" dirty="0"/>
              <a:t>Image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5C309F8-76A9-1141-8BDA-27E8593F268D}"/>
              </a:ext>
            </a:extLst>
          </p:cNvPr>
          <p:cNvSpPr txBox="1"/>
          <p:nvPr/>
        </p:nvSpPr>
        <p:spPr>
          <a:xfrm>
            <a:off x="2157100" y="4883218"/>
            <a:ext cx="130990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 Extract Regions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A08EE72-61B1-B547-AA3A-773BC340B393}"/>
              </a:ext>
            </a:extLst>
          </p:cNvPr>
          <p:cNvSpPr/>
          <p:nvPr/>
        </p:nvSpPr>
        <p:spPr>
          <a:xfrm>
            <a:off x="2617448" y="3767841"/>
            <a:ext cx="359764" cy="509666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421FB92-82DE-AC47-BF44-9DAD78E15715}"/>
              </a:ext>
            </a:extLst>
          </p:cNvPr>
          <p:cNvSpPr/>
          <p:nvPr/>
        </p:nvSpPr>
        <p:spPr>
          <a:xfrm>
            <a:off x="2784839" y="4371799"/>
            <a:ext cx="207364" cy="193019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Rectangle 16">
            <a:extLst>
              <a:ext uri="{FF2B5EF4-FFF2-40B4-BE49-F238E27FC236}">
                <a16:creationId xmlns:a16="http://schemas.microsoft.com/office/drawing/2014/main" id="{E9648073-4F62-6A4B-9D83-DA1C6326B8D3}"/>
              </a:ext>
            </a:extLst>
          </p:cNvPr>
          <p:cNvSpPr/>
          <p:nvPr/>
        </p:nvSpPr>
        <p:spPr>
          <a:xfrm>
            <a:off x="2604956" y="4593693"/>
            <a:ext cx="536811" cy="191265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0E4B0078-BE33-3541-88C8-7D2AA382A63D}"/>
              </a:ext>
            </a:extLst>
          </p:cNvPr>
          <p:cNvCxnSpPr>
            <a:stCxn id="6" idx="3"/>
          </p:cNvCxnSpPr>
          <p:nvPr/>
        </p:nvCxnSpPr>
        <p:spPr>
          <a:xfrm>
            <a:off x="2977212" y="4022674"/>
            <a:ext cx="866128" cy="22343"/>
          </a:xfrm>
          <a:prstGeom prst="straightConnector1">
            <a:avLst/>
          </a:prstGeom>
          <a:ln w="38100"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>
            <a:extLst>
              <a:ext uri="{FF2B5EF4-FFF2-40B4-BE49-F238E27FC236}">
                <a16:creationId xmlns:a16="http://schemas.microsoft.com/office/drawing/2014/main" id="{84E5424A-23EA-F540-8D75-4EF5580593E0}"/>
              </a:ext>
            </a:extLst>
          </p:cNvPr>
          <p:cNvCxnSpPr>
            <a:cxnSpLocks/>
          </p:cNvCxnSpPr>
          <p:nvPr/>
        </p:nvCxnSpPr>
        <p:spPr>
          <a:xfrm flipV="1">
            <a:off x="2977212" y="4265157"/>
            <a:ext cx="866128" cy="209542"/>
          </a:xfrm>
          <a:prstGeom prst="straightConnector1">
            <a:avLst/>
          </a:prstGeom>
          <a:ln w="38100"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B6233E93-BE21-C54A-941C-1BAC162412E8}"/>
              </a:ext>
            </a:extLst>
          </p:cNvPr>
          <p:cNvCxnSpPr>
            <a:cxnSpLocks/>
          </p:cNvCxnSpPr>
          <p:nvPr/>
        </p:nvCxnSpPr>
        <p:spPr>
          <a:xfrm flipV="1">
            <a:off x="3129612" y="4429425"/>
            <a:ext cx="713728" cy="197674"/>
          </a:xfrm>
          <a:prstGeom prst="straightConnector1">
            <a:avLst/>
          </a:prstGeom>
          <a:ln w="38100"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90952AF5-96E0-E541-BF59-84DF481F17D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40338" t="32811" r="38650" b="47379"/>
          <a:stretch/>
        </p:blipFill>
        <p:spPr>
          <a:xfrm>
            <a:off x="3917057" y="3929756"/>
            <a:ext cx="431888" cy="432792"/>
          </a:xfrm>
          <a:prstGeom prst="rect">
            <a:avLst/>
          </a:prstGeom>
          <a:ln>
            <a:solidFill>
              <a:srgbClr val="FF0000"/>
            </a:solidFill>
          </a:ln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E7BAF6D9-C23C-974D-BF51-0B057DB04189}"/>
              </a:ext>
            </a:extLst>
          </p:cNvPr>
          <p:cNvSpPr/>
          <p:nvPr/>
        </p:nvSpPr>
        <p:spPr>
          <a:xfrm>
            <a:off x="4126904" y="4131497"/>
            <a:ext cx="144033" cy="1460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2109C6CA-45B6-FD48-B9B6-C05B405AA61A}"/>
              </a:ext>
            </a:extLst>
          </p:cNvPr>
          <p:cNvCxnSpPr>
            <a:cxnSpLocks/>
            <a:stCxn id="13" idx="0"/>
          </p:cNvCxnSpPr>
          <p:nvPr/>
        </p:nvCxnSpPr>
        <p:spPr>
          <a:xfrm>
            <a:off x="4198921" y="4131497"/>
            <a:ext cx="691657" cy="63995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4A472B48-711D-F34C-ACCD-08299569FCE6}"/>
              </a:ext>
            </a:extLst>
          </p:cNvPr>
          <p:cNvCxnSpPr>
            <a:cxnSpLocks/>
          </p:cNvCxnSpPr>
          <p:nvPr/>
        </p:nvCxnSpPr>
        <p:spPr>
          <a:xfrm flipV="1">
            <a:off x="4198921" y="4195630"/>
            <a:ext cx="689931" cy="8763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Rectangle 30">
            <a:extLst>
              <a:ext uri="{FF2B5EF4-FFF2-40B4-BE49-F238E27FC236}">
                <a16:creationId xmlns:a16="http://schemas.microsoft.com/office/drawing/2014/main" id="{BDDA8097-706B-1340-BB2D-BD78FF70661C}"/>
              </a:ext>
            </a:extLst>
          </p:cNvPr>
          <p:cNvSpPr/>
          <p:nvPr/>
        </p:nvSpPr>
        <p:spPr>
          <a:xfrm>
            <a:off x="4831286" y="4107689"/>
            <a:ext cx="144033" cy="146010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2CC8BBD2-D0F6-FA49-8DAB-7973D2F27B51}"/>
              </a:ext>
            </a:extLst>
          </p:cNvPr>
          <p:cNvCxnSpPr/>
          <p:nvPr/>
        </p:nvCxnSpPr>
        <p:spPr>
          <a:xfrm>
            <a:off x="4903303" y="4105931"/>
            <a:ext cx="525951" cy="67009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1C48AC59-DB10-3345-AAAD-147736E84670}"/>
              </a:ext>
            </a:extLst>
          </p:cNvPr>
          <p:cNvCxnSpPr>
            <a:cxnSpLocks/>
          </p:cNvCxnSpPr>
          <p:nvPr/>
        </p:nvCxnSpPr>
        <p:spPr>
          <a:xfrm flipV="1">
            <a:off x="4903303" y="4172940"/>
            <a:ext cx="525951" cy="84754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Connector 48">
            <a:extLst>
              <a:ext uri="{FF2B5EF4-FFF2-40B4-BE49-F238E27FC236}">
                <a16:creationId xmlns:a16="http://schemas.microsoft.com/office/drawing/2014/main" id="{2512C155-EC93-E642-8D6E-5A3A0E39ED5F}"/>
              </a:ext>
            </a:extLst>
          </p:cNvPr>
          <p:cNvCxnSpPr>
            <a:cxnSpLocks/>
          </p:cNvCxnSpPr>
          <p:nvPr/>
        </p:nvCxnSpPr>
        <p:spPr>
          <a:xfrm>
            <a:off x="5397372" y="3975955"/>
            <a:ext cx="240279" cy="82657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215ED38-9498-D041-8764-FCDE3A8BFF74}"/>
              </a:ext>
            </a:extLst>
          </p:cNvPr>
          <p:cNvCxnSpPr>
            <a:cxnSpLocks/>
            <a:stCxn id="45" idx="3"/>
          </p:cNvCxnSpPr>
          <p:nvPr/>
        </p:nvCxnSpPr>
        <p:spPr>
          <a:xfrm flipV="1">
            <a:off x="5519679" y="4058612"/>
            <a:ext cx="117972" cy="109266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TextBox 50">
            <a:extLst>
              <a:ext uri="{FF2B5EF4-FFF2-40B4-BE49-F238E27FC236}">
                <a16:creationId xmlns:a16="http://schemas.microsoft.com/office/drawing/2014/main" id="{3407659B-AB09-2C43-BEEA-EFA5DCB3696F}"/>
              </a:ext>
            </a:extLst>
          </p:cNvPr>
          <p:cNvSpPr txBox="1"/>
          <p:nvPr/>
        </p:nvSpPr>
        <p:spPr>
          <a:xfrm>
            <a:off x="3467002" y="3283287"/>
            <a:ext cx="108789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warped region</a:t>
            </a:r>
          </a:p>
        </p:txBody>
      </p:sp>
      <p:sp>
        <p:nvSpPr>
          <p:cNvPr id="61" name="Parallelogram 60">
            <a:extLst>
              <a:ext uri="{FF2B5EF4-FFF2-40B4-BE49-F238E27FC236}">
                <a16:creationId xmlns:a16="http://schemas.microsoft.com/office/drawing/2014/main" id="{2232B18B-942A-0744-ACC3-A423E6B53ACE}"/>
              </a:ext>
            </a:extLst>
          </p:cNvPr>
          <p:cNvSpPr/>
          <p:nvPr/>
        </p:nvSpPr>
        <p:spPr>
          <a:xfrm rot="19147637">
            <a:off x="5728126" y="3797844"/>
            <a:ext cx="152167" cy="507784"/>
          </a:xfrm>
          <a:prstGeom prst="parallelogram">
            <a:avLst>
              <a:gd name="adj" fmla="val 74375"/>
            </a:avLst>
          </a:prstGeom>
          <a:solidFill>
            <a:schemeClr val="bg1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B9ECD438-9011-1A46-8490-619E17F9E2EF}"/>
              </a:ext>
            </a:extLst>
          </p:cNvPr>
          <p:cNvCxnSpPr>
            <a:cxnSpLocks/>
          </p:cNvCxnSpPr>
          <p:nvPr/>
        </p:nvCxnSpPr>
        <p:spPr>
          <a:xfrm flipV="1">
            <a:off x="5665155" y="4058612"/>
            <a:ext cx="139002" cy="1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6" name="Straight Arrow Connector 65">
            <a:extLst>
              <a:ext uri="{FF2B5EF4-FFF2-40B4-BE49-F238E27FC236}">
                <a16:creationId xmlns:a16="http://schemas.microsoft.com/office/drawing/2014/main" id="{1D860D71-D37C-6141-B4FD-F0913ACFDA79}"/>
              </a:ext>
            </a:extLst>
          </p:cNvPr>
          <p:cNvCxnSpPr>
            <a:cxnSpLocks/>
          </p:cNvCxnSpPr>
          <p:nvPr/>
        </p:nvCxnSpPr>
        <p:spPr>
          <a:xfrm flipV="1">
            <a:off x="5826122" y="3872160"/>
            <a:ext cx="443313" cy="161685"/>
          </a:xfrm>
          <a:prstGeom prst="straightConnector1">
            <a:avLst/>
          </a:prstGeom>
          <a:ln w="12700"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8" name="Straight Arrow Connector 67">
            <a:extLst>
              <a:ext uri="{FF2B5EF4-FFF2-40B4-BE49-F238E27FC236}">
                <a16:creationId xmlns:a16="http://schemas.microsoft.com/office/drawing/2014/main" id="{21C440EB-D325-4B44-BE94-86C2DC8BF4FD}"/>
              </a:ext>
            </a:extLst>
          </p:cNvPr>
          <p:cNvCxnSpPr>
            <a:cxnSpLocks/>
            <a:stCxn id="61" idx="2"/>
          </p:cNvCxnSpPr>
          <p:nvPr/>
        </p:nvCxnSpPr>
        <p:spPr>
          <a:xfrm flipV="1">
            <a:off x="5818952" y="4017283"/>
            <a:ext cx="475672" cy="21695"/>
          </a:xfrm>
          <a:prstGeom prst="straightConnector1">
            <a:avLst/>
          </a:prstGeom>
          <a:ln w="12700"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TextBox 64">
            <a:extLst>
              <a:ext uri="{FF2B5EF4-FFF2-40B4-BE49-F238E27FC236}">
                <a16:creationId xmlns:a16="http://schemas.microsoft.com/office/drawing/2014/main" id="{472ED678-4FA4-1343-A1A4-AD5FFEDD77C7}"/>
              </a:ext>
            </a:extLst>
          </p:cNvPr>
          <p:cNvSpPr txBox="1"/>
          <p:nvPr/>
        </p:nvSpPr>
        <p:spPr>
          <a:xfrm>
            <a:off x="6230157" y="3608174"/>
            <a:ext cx="121033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Traffic Light? Yes</a:t>
            </a:r>
          </a:p>
        </p:txBody>
      </p:sp>
      <p:sp>
        <p:nvSpPr>
          <p:cNvPr id="74" name="TextBox 73">
            <a:extLst>
              <a:ext uri="{FF2B5EF4-FFF2-40B4-BE49-F238E27FC236}">
                <a16:creationId xmlns:a16="http://schemas.microsoft.com/office/drawing/2014/main" id="{5F301567-E711-FE41-ADB2-B0A3D7196872}"/>
              </a:ext>
            </a:extLst>
          </p:cNvPr>
          <p:cNvSpPr txBox="1"/>
          <p:nvPr/>
        </p:nvSpPr>
        <p:spPr>
          <a:xfrm>
            <a:off x="6289700" y="3859355"/>
            <a:ext cx="103759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Stop sign? No</a:t>
            </a:r>
          </a:p>
        </p:txBody>
      </p:sp>
      <p:cxnSp>
        <p:nvCxnSpPr>
          <p:cNvPr id="76" name="Straight Arrow Connector 75">
            <a:extLst>
              <a:ext uri="{FF2B5EF4-FFF2-40B4-BE49-F238E27FC236}">
                <a16:creationId xmlns:a16="http://schemas.microsoft.com/office/drawing/2014/main" id="{5805910E-2992-374A-8060-D320161CAC98}"/>
              </a:ext>
            </a:extLst>
          </p:cNvPr>
          <p:cNvCxnSpPr>
            <a:cxnSpLocks/>
            <a:stCxn id="61" idx="2"/>
          </p:cNvCxnSpPr>
          <p:nvPr/>
        </p:nvCxnSpPr>
        <p:spPr>
          <a:xfrm>
            <a:off x="5818952" y="4038978"/>
            <a:ext cx="473759" cy="141716"/>
          </a:xfrm>
          <a:prstGeom prst="straightConnector1">
            <a:avLst/>
          </a:prstGeom>
          <a:ln w="12700">
            <a:solidFill>
              <a:srgbClr val="FF0000"/>
            </a:solidFill>
            <a:prstDash val="dashDot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8" name="TextBox 77">
            <a:extLst>
              <a:ext uri="{FF2B5EF4-FFF2-40B4-BE49-F238E27FC236}">
                <a16:creationId xmlns:a16="http://schemas.microsoft.com/office/drawing/2014/main" id="{F5762BC3-180E-F94E-B82E-308ADC2D66D3}"/>
              </a:ext>
            </a:extLst>
          </p:cNvPr>
          <p:cNvSpPr txBox="1"/>
          <p:nvPr/>
        </p:nvSpPr>
        <p:spPr>
          <a:xfrm>
            <a:off x="6257295" y="4083947"/>
            <a:ext cx="114005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Speed sign? No</a:t>
            </a:r>
          </a:p>
        </p:txBody>
      </p:sp>
      <p:sp>
        <p:nvSpPr>
          <p:cNvPr id="70" name="Rectangle 69">
            <a:extLst>
              <a:ext uri="{FF2B5EF4-FFF2-40B4-BE49-F238E27FC236}">
                <a16:creationId xmlns:a16="http://schemas.microsoft.com/office/drawing/2014/main" id="{1E59EB61-7F36-AC42-A33B-ACF37139350A}"/>
              </a:ext>
            </a:extLst>
          </p:cNvPr>
          <p:cNvSpPr/>
          <p:nvPr/>
        </p:nvSpPr>
        <p:spPr>
          <a:xfrm>
            <a:off x="4450552" y="3689054"/>
            <a:ext cx="1589314" cy="779254"/>
          </a:xfrm>
          <a:prstGeom prst="rect">
            <a:avLst/>
          </a:prstGeom>
          <a:noFill/>
          <a:ln>
            <a:solidFill>
              <a:schemeClr val="tx1"/>
            </a:solidFill>
            <a:prstDash val="sys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>
            <a:extLst>
              <a:ext uri="{FF2B5EF4-FFF2-40B4-BE49-F238E27FC236}">
                <a16:creationId xmlns:a16="http://schemas.microsoft.com/office/drawing/2014/main" id="{F629ABC9-1162-2A44-81F4-B198258201B0}"/>
              </a:ext>
            </a:extLst>
          </p:cNvPr>
          <p:cNvSpPr txBox="1"/>
          <p:nvPr/>
        </p:nvSpPr>
        <p:spPr>
          <a:xfrm>
            <a:off x="4420801" y="4593693"/>
            <a:ext cx="1619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 Compute CNN Features</a:t>
            </a:r>
          </a:p>
        </p:txBody>
      </p:sp>
      <p:sp>
        <p:nvSpPr>
          <p:cNvPr id="81" name="TextBox 80">
            <a:extLst>
              <a:ext uri="{FF2B5EF4-FFF2-40B4-BE49-F238E27FC236}">
                <a16:creationId xmlns:a16="http://schemas.microsoft.com/office/drawing/2014/main" id="{5069959B-7FB6-9947-B783-AE2FC9478FD0}"/>
              </a:ext>
            </a:extLst>
          </p:cNvPr>
          <p:cNvSpPr txBox="1"/>
          <p:nvPr/>
        </p:nvSpPr>
        <p:spPr>
          <a:xfrm>
            <a:off x="5937910" y="4600418"/>
            <a:ext cx="1619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4. Classify Regions</a:t>
            </a:r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9AF7BC87-678E-3D44-90AC-B16C5B829168}"/>
              </a:ext>
            </a:extLst>
          </p:cNvPr>
          <p:cNvSpPr txBox="1"/>
          <p:nvPr/>
        </p:nvSpPr>
        <p:spPr>
          <a:xfrm>
            <a:off x="5491854" y="3377940"/>
            <a:ext cx="60625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CNN</a:t>
            </a:r>
          </a:p>
        </p:txBody>
      </p:sp>
    </p:spTree>
    <p:extLst>
      <p:ext uri="{BB962C8B-B14F-4D97-AF65-F5344CB8AC3E}">
        <p14:creationId xmlns:p14="http://schemas.microsoft.com/office/powerpoint/2010/main" val="83058817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446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3A91D-85BF-244E-BED1-D16A08D27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Motivation</a:t>
            </a:r>
          </a:p>
        </p:txBody>
      </p:sp>
      <p:pic>
        <p:nvPicPr>
          <p:cNvPr id="5" name="Picture 4" descr="High speed train with motion blur effect">
            <a:extLst>
              <a:ext uri="{FF2B5EF4-FFF2-40B4-BE49-F238E27FC236}">
                <a16:creationId xmlns:a16="http://schemas.microsoft.com/office/drawing/2014/main" id="{D6B3909E-9D46-4531-8943-116C766F9B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42" r="33037" b="1"/>
          <a:stretch/>
        </p:blipFill>
        <p:spPr>
          <a:xfrm>
            <a:off x="327546" y="2454903"/>
            <a:ext cx="3442801" cy="4080254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EF13B69F-DF7C-9141-A895-15B7169E36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8891"/>
          <a:stretch/>
        </p:blipFill>
        <p:spPr>
          <a:xfrm>
            <a:off x="3942260" y="2454901"/>
            <a:ext cx="3442803" cy="4080255"/>
          </a:xfrm>
          <a:prstGeom prst="rect">
            <a:avLst/>
          </a:prstGeom>
        </p:spPr>
      </p:pic>
      <p:sp>
        <p:nvSpPr>
          <p:cNvPr id="35" name="Rectangle 3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11933-93A7-5A43-B020-7A18FB495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Roads and motorways are essential infrastructure that physically connects places together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They provide ease of assess for vehicles to travel</a:t>
            </a:r>
          </a:p>
          <a:p>
            <a:r>
              <a:rPr lang="en-US" sz="2400" dirty="0">
                <a:solidFill>
                  <a:srgbClr val="FFFFFF"/>
                </a:solidFill>
              </a:rPr>
              <a:t>Road signs or traffic signs are constructed to guide or provide instructions for road users</a:t>
            </a:r>
          </a:p>
        </p:txBody>
      </p:sp>
    </p:spTree>
    <p:extLst>
      <p:ext uri="{BB962C8B-B14F-4D97-AF65-F5344CB8AC3E}">
        <p14:creationId xmlns:p14="http://schemas.microsoft.com/office/powerpoint/2010/main" val="131184171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25B5E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BDF30-C4DA-6841-A737-0F18DEA46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Common Approaches</a:t>
            </a:r>
          </a:p>
        </p:txBody>
      </p:sp>
      <p:sp>
        <p:nvSpPr>
          <p:cNvPr id="19" name="Rectangle 1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A246-FDF8-2B45-8109-BB84E95F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“Faster” R-CNNs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Pros:</a:t>
            </a:r>
            <a:endParaRPr lang="en-US" sz="1600" dirty="0">
              <a:solidFill>
                <a:srgbClr val="FFFFFF"/>
              </a:solidFill>
            </a:endParaRP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Reduced</a:t>
            </a:r>
            <a:r>
              <a:rPr lang="en-US" dirty="0">
                <a:solidFill>
                  <a:srgbClr val="FFFFFF"/>
                </a:solidFill>
              </a:rPr>
              <a:t> training time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Faster</a:t>
            </a:r>
            <a:r>
              <a:rPr lang="en-US" dirty="0">
                <a:solidFill>
                  <a:srgbClr val="FFFFFF"/>
                </a:solidFill>
              </a:rPr>
              <a:t> detection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Still </a:t>
            </a:r>
            <a:r>
              <a:rPr lang="en-US" u="sng" dirty="0">
                <a:solidFill>
                  <a:srgbClr val="FFFFFF"/>
                </a:solidFill>
              </a:rPr>
              <a:t>accurate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Cons: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Run time </a:t>
            </a:r>
            <a:r>
              <a:rPr lang="en-US" u="sng" dirty="0">
                <a:solidFill>
                  <a:srgbClr val="FFFFFF"/>
                </a:solidFill>
              </a:rPr>
              <a:t>depends</a:t>
            </a:r>
            <a:r>
              <a:rPr lang="en-US" dirty="0">
                <a:solidFill>
                  <a:srgbClr val="FFFFFF"/>
                </a:solidFill>
              </a:rPr>
              <a:t> on number of proposed region</a:t>
            </a:r>
          </a:p>
        </p:txBody>
      </p:sp>
      <p:pic>
        <p:nvPicPr>
          <p:cNvPr id="67" name="Picture 66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C8D690FB-FE57-584F-A5D6-FBBF4BFC4DD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4163" b="20582"/>
          <a:stretch/>
        </p:blipFill>
        <p:spPr>
          <a:xfrm>
            <a:off x="134472" y="2931140"/>
            <a:ext cx="1573740" cy="1761064"/>
          </a:xfrm>
          <a:prstGeom prst="rect">
            <a:avLst/>
          </a:prstGeom>
        </p:spPr>
      </p:pic>
      <p:sp>
        <p:nvSpPr>
          <p:cNvPr id="71" name="TextBox 70">
            <a:extLst>
              <a:ext uri="{FF2B5EF4-FFF2-40B4-BE49-F238E27FC236}">
                <a16:creationId xmlns:a16="http://schemas.microsoft.com/office/drawing/2014/main" id="{BD5058C2-013C-3240-B875-8465856A9403}"/>
              </a:ext>
            </a:extLst>
          </p:cNvPr>
          <p:cNvSpPr txBox="1"/>
          <p:nvPr/>
        </p:nvSpPr>
        <p:spPr>
          <a:xfrm>
            <a:off x="465127" y="4692204"/>
            <a:ext cx="912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1. Input</a:t>
            </a:r>
          </a:p>
          <a:p>
            <a:pPr algn="ctr"/>
            <a:r>
              <a:rPr lang="en-US" dirty="0"/>
              <a:t>Image</a:t>
            </a:r>
          </a:p>
        </p:txBody>
      </p:sp>
      <p:cxnSp>
        <p:nvCxnSpPr>
          <p:cNvPr id="108" name="Straight Arrow Connector 107">
            <a:extLst>
              <a:ext uri="{FF2B5EF4-FFF2-40B4-BE49-F238E27FC236}">
                <a16:creationId xmlns:a16="http://schemas.microsoft.com/office/drawing/2014/main" id="{66277071-7FA8-4849-8FA6-151AC65967C5}"/>
              </a:ext>
            </a:extLst>
          </p:cNvPr>
          <p:cNvCxnSpPr>
            <a:cxnSpLocks/>
          </p:cNvCxnSpPr>
          <p:nvPr/>
        </p:nvCxnSpPr>
        <p:spPr>
          <a:xfrm flipV="1">
            <a:off x="3661932" y="3422469"/>
            <a:ext cx="584832" cy="316892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9" name="Straight Arrow Connector 108">
            <a:extLst>
              <a:ext uri="{FF2B5EF4-FFF2-40B4-BE49-F238E27FC236}">
                <a16:creationId xmlns:a16="http://schemas.microsoft.com/office/drawing/2014/main" id="{3F24652F-06F3-8948-ACA1-2A3767B96F32}"/>
              </a:ext>
            </a:extLst>
          </p:cNvPr>
          <p:cNvCxnSpPr>
            <a:cxnSpLocks/>
          </p:cNvCxnSpPr>
          <p:nvPr/>
        </p:nvCxnSpPr>
        <p:spPr>
          <a:xfrm>
            <a:off x="3638672" y="4075844"/>
            <a:ext cx="1108732" cy="610369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Rectangle 9">
            <a:extLst>
              <a:ext uri="{FF2B5EF4-FFF2-40B4-BE49-F238E27FC236}">
                <a16:creationId xmlns:a16="http://schemas.microsoft.com/office/drawing/2014/main" id="{AA3E4F12-4A18-0F49-B29E-FF1FE1016C8C}"/>
              </a:ext>
            </a:extLst>
          </p:cNvPr>
          <p:cNvSpPr/>
          <p:nvPr/>
        </p:nvSpPr>
        <p:spPr>
          <a:xfrm>
            <a:off x="4268760" y="2935301"/>
            <a:ext cx="1299531" cy="770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</a:p>
        </p:txBody>
      </p:sp>
      <p:sp>
        <p:nvSpPr>
          <p:cNvPr id="110" name="Rectangle 109">
            <a:extLst>
              <a:ext uri="{FF2B5EF4-FFF2-40B4-BE49-F238E27FC236}">
                <a16:creationId xmlns:a16="http://schemas.microsoft.com/office/drawing/2014/main" id="{F0099A4E-55F8-2042-8158-E05665E70B2E}"/>
              </a:ext>
            </a:extLst>
          </p:cNvPr>
          <p:cNvSpPr/>
          <p:nvPr/>
        </p:nvSpPr>
        <p:spPr>
          <a:xfrm>
            <a:off x="5871407" y="4945999"/>
            <a:ext cx="1299531" cy="770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</a:p>
        </p:txBody>
      </p:sp>
      <p:sp>
        <p:nvSpPr>
          <p:cNvPr id="111" name="TextBox 110">
            <a:extLst>
              <a:ext uri="{FF2B5EF4-FFF2-40B4-BE49-F238E27FC236}">
                <a16:creationId xmlns:a16="http://schemas.microsoft.com/office/drawing/2014/main" id="{201524AA-C87D-3B43-ABD8-478871B318CA}"/>
              </a:ext>
            </a:extLst>
          </p:cNvPr>
          <p:cNvSpPr txBox="1"/>
          <p:nvPr/>
        </p:nvSpPr>
        <p:spPr>
          <a:xfrm>
            <a:off x="1556956" y="4684679"/>
            <a:ext cx="1619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 Compute CNN Features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E0974AF1-2933-CE40-8078-276F64CFE405}"/>
              </a:ext>
            </a:extLst>
          </p:cNvPr>
          <p:cNvSpPr txBox="1"/>
          <p:nvPr/>
        </p:nvSpPr>
        <p:spPr>
          <a:xfrm>
            <a:off x="4019628" y="2304990"/>
            <a:ext cx="170659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Region Proposal Network</a:t>
            </a:r>
          </a:p>
        </p:txBody>
      </p:sp>
      <p:sp>
        <p:nvSpPr>
          <p:cNvPr id="112" name="TextBox 111">
            <a:extLst>
              <a:ext uri="{FF2B5EF4-FFF2-40B4-BE49-F238E27FC236}">
                <a16:creationId xmlns:a16="http://schemas.microsoft.com/office/drawing/2014/main" id="{667840C9-6AA2-6047-B6E5-31FD49043407}"/>
              </a:ext>
            </a:extLst>
          </p:cNvPr>
          <p:cNvSpPr txBox="1"/>
          <p:nvPr/>
        </p:nvSpPr>
        <p:spPr>
          <a:xfrm>
            <a:off x="5686961" y="5779467"/>
            <a:ext cx="16946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Object Classifier</a:t>
            </a:r>
          </a:p>
        </p:txBody>
      </p:sp>
      <p:cxnSp>
        <p:nvCxnSpPr>
          <p:cNvPr id="113" name="Straight Arrow Connector 112">
            <a:extLst>
              <a:ext uri="{FF2B5EF4-FFF2-40B4-BE49-F238E27FC236}">
                <a16:creationId xmlns:a16="http://schemas.microsoft.com/office/drawing/2014/main" id="{3EF25908-B9A0-1244-AA86-4187B3B93E2B}"/>
              </a:ext>
            </a:extLst>
          </p:cNvPr>
          <p:cNvCxnSpPr>
            <a:cxnSpLocks/>
          </p:cNvCxnSpPr>
          <p:nvPr/>
        </p:nvCxnSpPr>
        <p:spPr>
          <a:xfrm>
            <a:off x="4905386" y="3705322"/>
            <a:ext cx="0" cy="689584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4" name="Rectangle 113">
            <a:extLst>
              <a:ext uri="{FF2B5EF4-FFF2-40B4-BE49-F238E27FC236}">
                <a16:creationId xmlns:a16="http://schemas.microsoft.com/office/drawing/2014/main" id="{305A232A-F238-4F48-8651-79BE7A7F1C7B}"/>
              </a:ext>
            </a:extLst>
          </p:cNvPr>
          <p:cNvSpPr/>
          <p:nvPr/>
        </p:nvSpPr>
        <p:spPr>
          <a:xfrm>
            <a:off x="2066702" y="3489288"/>
            <a:ext cx="748097" cy="713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</a:p>
        </p:txBody>
      </p:sp>
      <p:cxnSp>
        <p:nvCxnSpPr>
          <p:cNvPr id="116" name="Straight Arrow Connector 115">
            <a:extLst>
              <a:ext uri="{FF2B5EF4-FFF2-40B4-BE49-F238E27FC236}">
                <a16:creationId xmlns:a16="http://schemas.microsoft.com/office/drawing/2014/main" id="{B326ED55-8B3C-F043-9161-86D86D22621C}"/>
              </a:ext>
            </a:extLst>
          </p:cNvPr>
          <p:cNvCxnSpPr>
            <a:cxnSpLocks/>
          </p:cNvCxnSpPr>
          <p:nvPr/>
        </p:nvCxnSpPr>
        <p:spPr>
          <a:xfrm>
            <a:off x="2834837" y="3867172"/>
            <a:ext cx="321355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7" name="Straight Arrow Connector 116">
            <a:extLst>
              <a:ext uri="{FF2B5EF4-FFF2-40B4-BE49-F238E27FC236}">
                <a16:creationId xmlns:a16="http://schemas.microsoft.com/office/drawing/2014/main" id="{E6622278-EE9B-EC4F-9CF9-F273CB0520E1}"/>
              </a:ext>
            </a:extLst>
          </p:cNvPr>
          <p:cNvCxnSpPr>
            <a:cxnSpLocks/>
          </p:cNvCxnSpPr>
          <p:nvPr/>
        </p:nvCxnSpPr>
        <p:spPr>
          <a:xfrm>
            <a:off x="1737087" y="3861893"/>
            <a:ext cx="321355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Parallelogram 34">
            <a:extLst>
              <a:ext uri="{FF2B5EF4-FFF2-40B4-BE49-F238E27FC236}">
                <a16:creationId xmlns:a16="http://schemas.microsoft.com/office/drawing/2014/main" id="{DFF01568-FCE8-5245-8FEC-9F529705BA2C}"/>
              </a:ext>
            </a:extLst>
          </p:cNvPr>
          <p:cNvSpPr/>
          <p:nvPr/>
        </p:nvSpPr>
        <p:spPr>
          <a:xfrm>
            <a:off x="3074556" y="2989100"/>
            <a:ext cx="639787" cy="1697113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2440E115-3A55-4541-95F7-6F7388DA0603}"/>
              </a:ext>
            </a:extLst>
          </p:cNvPr>
          <p:cNvSpPr txBox="1"/>
          <p:nvPr/>
        </p:nvSpPr>
        <p:spPr>
          <a:xfrm>
            <a:off x="2466878" y="2356869"/>
            <a:ext cx="1592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map of image</a:t>
            </a:r>
          </a:p>
        </p:txBody>
      </p:sp>
      <p:sp>
        <p:nvSpPr>
          <p:cNvPr id="119" name="TextBox 118">
            <a:extLst>
              <a:ext uri="{FF2B5EF4-FFF2-40B4-BE49-F238E27FC236}">
                <a16:creationId xmlns:a16="http://schemas.microsoft.com/office/drawing/2014/main" id="{4B9CC301-F42E-7B40-B5B3-D201E02DBDD0}"/>
              </a:ext>
            </a:extLst>
          </p:cNvPr>
          <p:cNvSpPr txBox="1"/>
          <p:nvPr/>
        </p:nvSpPr>
        <p:spPr>
          <a:xfrm>
            <a:off x="4915171" y="3806698"/>
            <a:ext cx="10882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Proposals</a:t>
            </a:r>
          </a:p>
        </p:txBody>
      </p:sp>
      <p:sp>
        <p:nvSpPr>
          <p:cNvPr id="122" name="Oval 121">
            <a:extLst>
              <a:ext uri="{FF2B5EF4-FFF2-40B4-BE49-F238E27FC236}">
                <a16:creationId xmlns:a16="http://schemas.microsoft.com/office/drawing/2014/main" id="{EF63BDE7-D03D-534E-84BF-DA8C5CDBC983}"/>
              </a:ext>
            </a:extLst>
          </p:cNvPr>
          <p:cNvSpPr/>
          <p:nvPr/>
        </p:nvSpPr>
        <p:spPr>
          <a:xfrm>
            <a:off x="3417779" y="3460137"/>
            <a:ext cx="45719" cy="149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3" name="Oval 122">
            <a:extLst>
              <a:ext uri="{FF2B5EF4-FFF2-40B4-BE49-F238E27FC236}">
                <a16:creationId xmlns:a16="http://schemas.microsoft.com/office/drawing/2014/main" id="{CCBCDE0E-EC4C-224E-B17A-B7DAA9EDF283}"/>
              </a:ext>
            </a:extLst>
          </p:cNvPr>
          <p:cNvSpPr/>
          <p:nvPr/>
        </p:nvSpPr>
        <p:spPr>
          <a:xfrm>
            <a:off x="3335514" y="3948610"/>
            <a:ext cx="45719" cy="149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5" name="Parallelogram 124">
            <a:extLst>
              <a:ext uri="{FF2B5EF4-FFF2-40B4-BE49-F238E27FC236}">
                <a16:creationId xmlns:a16="http://schemas.microsoft.com/office/drawing/2014/main" id="{14034BCD-C98C-C54A-BF0C-89294E743998}"/>
              </a:ext>
            </a:extLst>
          </p:cNvPr>
          <p:cNvSpPr/>
          <p:nvPr/>
        </p:nvSpPr>
        <p:spPr>
          <a:xfrm>
            <a:off x="4624889" y="4394906"/>
            <a:ext cx="639787" cy="1697113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6" name="Oval 125">
            <a:extLst>
              <a:ext uri="{FF2B5EF4-FFF2-40B4-BE49-F238E27FC236}">
                <a16:creationId xmlns:a16="http://schemas.microsoft.com/office/drawing/2014/main" id="{4FF743C4-2003-B547-9CAF-1E70AD71766A}"/>
              </a:ext>
            </a:extLst>
          </p:cNvPr>
          <p:cNvSpPr/>
          <p:nvPr/>
        </p:nvSpPr>
        <p:spPr>
          <a:xfrm>
            <a:off x="4968112" y="4865943"/>
            <a:ext cx="45719" cy="149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7" name="Oval 126">
            <a:extLst>
              <a:ext uri="{FF2B5EF4-FFF2-40B4-BE49-F238E27FC236}">
                <a16:creationId xmlns:a16="http://schemas.microsoft.com/office/drawing/2014/main" id="{FB26CE26-50CB-C841-BF26-9352DCC5FB71}"/>
              </a:ext>
            </a:extLst>
          </p:cNvPr>
          <p:cNvSpPr/>
          <p:nvPr/>
        </p:nvSpPr>
        <p:spPr>
          <a:xfrm>
            <a:off x="4885847" y="5354416"/>
            <a:ext cx="45719" cy="149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FEDC7F9B-618A-AB48-A0CB-B4501B3A4224}"/>
              </a:ext>
            </a:extLst>
          </p:cNvPr>
          <p:cNvSpPr txBox="1"/>
          <p:nvPr/>
        </p:nvSpPr>
        <p:spPr>
          <a:xfrm>
            <a:off x="3451139" y="4963682"/>
            <a:ext cx="122707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/>
              <a:t>RoI</a:t>
            </a:r>
            <a:r>
              <a:rPr lang="en-US" dirty="0"/>
              <a:t> Pooling Layer</a:t>
            </a:r>
          </a:p>
        </p:txBody>
      </p:sp>
      <p:sp>
        <p:nvSpPr>
          <p:cNvPr id="129" name="TextBox 128">
            <a:extLst>
              <a:ext uri="{FF2B5EF4-FFF2-40B4-BE49-F238E27FC236}">
                <a16:creationId xmlns:a16="http://schemas.microsoft.com/office/drawing/2014/main" id="{0AA3981E-0303-2C4B-8115-65615316621B}"/>
              </a:ext>
            </a:extLst>
          </p:cNvPr>
          <p:cNvSpPr txBox="1"/>
          <p:nvPr/>
        </p:nvSpPr>
        <p:spPr>
          <a:xfrm>
            <a:off x="3565677" y="6121240"/>
            <a:ext cx="199797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 Create Proposed Regions</a:t>
            </a:r>
          </a:p>
        </p:txBody>
      </p:sp>
      <p:sp>
        <p:nvSpPr>
          <p:cNvPr id="130" name="Parallelogram 129">
            <a:extLst>
              <a:ext uri="{FF2B5EF4-FFF2-40B4-BE49-F238E27FC236}">
                <a16:creationId xmlns:a16="http://schemas.microsoft.com/office/drawing/2014/main" id="{CC613C21-AAFD-564E-B1B1-70665A37D124}"/>
              </a:ext>
            </a:extLst>
          </p:cNvPr>
          <p:cNvSpPr/>
          <p:nvPr/>
        </p:nvSpPr>
        <p:spPr>
          <a:xfrm>
            <a:off x="4902418" y="4787938"/>
            <a:ext cx="159966" cy="276108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1" name="Parallelogram 130">
            <a:extLst>
              <a:ext uri="{FF2B5EF4-FFF2-40B4-BE49-F238E27FC236}">
                <a16:creationId xmlns:a16="http://schemas.microsoft.com/office/drawing/2014/main" id="{E1CC73C5-6F0D-0E44-9E14-20DFA1075C3D}"/>
              </a:ext>
            </a:extLst>
          </p:cNvPr>
          <p:cNvSpPr/>
          <p:nvPr/>
        </p:nvSpPr>
        <p:spPr>
          <a:xfrm>
            <a:off x="4823811" y="5286848"/>
            <a:ext cx="159966" cy="276108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32" name="Straight Arrow Connector 131">
            <a:extLst>
              <a:ext uri="{FF2B5EF4-FFF2-40B4-BE49-F238E27FC236}">
                <a16:creationId xmlns:a16="http://schemas.microsoft.com/office/drawing/2014/main" id="{0C9A4D54-24E1-C84C-A27B-7E89AA3C8C73}"/>
              </a:ext>
            </a:extLst>
          </p:cNvPr>
          <p:cNvCxnSpPr>
            <a:cxnSpLocks/>
          </p:cNvCxnSpPr>
          <p:nvPr/>
        </p:nvCxnSpPr>
        <p:spPr>
          <a:xfrm>
            <a:off x="5242293" y="5286848"/>
            <a:ext cx="534742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4" name="TextBox 133">
            <a:extLst>
              <a:ext uri="{FF2B5EF4-FFF2-40B4-BE49-F238E27FC236}">
                <a16:creationId xmlns:a16="http://schemas.microsoft.com/office/drawing/2014/main" id="{87805273-B49D-B041-B8F5-B52A20D718AB}"/>
              </a:ext>
            </a:extLst>
          </p:cNvPr>
          <p:cNvSpPr txBox="1"/>
          <p:nvPr/>
        </p:nvSpPr>
        <p:spPr>
          <a:xfrm>
            <a:off x="5750779" y="6149918"/>
            <a:ext cx="1619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4. Classify Regions</a:t>
            </a:r>
          </a:p>
        </p:txBody>
      </p:sp>
    </p:spTree>
    <p:extLst>
      <p:ext uri="{BB962C8B-B14F-4D97-AF65-F5344CB8AC3E}">
        <p14:creationId xmlns:p14="http://schemas.microsoft.com/office/powerpoint/2010/main" val="199941898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Rectangle 71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25B5E">
              <a:alpha val="9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BDF30-C4DA-6841-A737-0F18DEA46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Common Approaches</a:t>
            </a:r>
          </a:p>
        </p:txBody>
      </p:sp>
      <p:sp>
        <p:nvSpPr>
          <p:cNvPr id="74" name="Rectangle 73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A246-FDF8-2B45-8109-BB84E95F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Single-Shot Detector (SSD)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Pros: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Direct</a:t>
            </a:r>
            <a:r>
              <a:rPr lang="en-US" dirty="0">
                <a:solidFill>
                  <a:srgbClr val="FFFFFF"/>
                </a:solidFill>
              </a:rPr>
              <a:t> detection</a:t>
            </a:r>
            <a:endParaRPr lang="en-US" u="sng" dirty="0">
              <a:solidFill>
                <a:srgbClr val="FFFFFF"/>
              </a:solidFill>
            </a:endParaRP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Very fast</a:t>
            </a:r>
            <a:r>
              <a:rPr lang="en-US" dirty="0">
                <a:solidFill>
                  <a:srgbClr val="FFFFFF"/>
                </a:solidFill>
              </a:rPr>
              <a:t> detection</a:t>
            </a:r>
          </a:p>
          <a:p>
            <a:pPr lvl="2"/>
            <a:r>
              <a:rPr lang="en-US" dirty="0">
                <a:solidFill>
                  <a:srgbClr val="FFFFFF"/>
                </a:solidFill>
              </a:rPr>
              <a:t>Designed for real-time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Reduced</a:t>
            </a:r>
            <a:r>
              <a:rPr lang="en-US" dirty="0">
                <a:solidFill>
                  <a:srgbClr val="FFFFFF"/>
                </a:solidFill>
              </a:rPr>
              <a:t> training time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Cons:</a:t>
            </a:r>
          </a:p>
          <a:p>
            <a:pPr lvl="2"/>
            <a:r>
              <a:rPr lang="en-US" u="sng" dirty="0">
                <a:solidFill>
                  <a:srgbClr val="FFFFFF"/>
                </a:solidFill>
              </a:rPr>
              <a:t>Accuracy drops for smaller objects</a:t>
            </a:r>
          </a:p>
          <a:p>
            <a:pPr lvl="2"/>
            <a:endParaRPr lang="en-US" dirty="0">
              <a:solidFill>
                <a:srgbClr val="FFFFFF"/>
              </a:solidFill>
            </a:endParaRPr>
          </a:p>
        </p:txBody>
      </p:sp>
      <p:pic>
        <p:nvPicPr>
          <p:cNvPr id="37" name="Picture 36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A85D8945-DB3C-8841-AFF3-3FF6D3017C1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4163" b="20582"/>
          <a:stretch/>
        </p:blipFill>
        <p:spPr>
          <a:xfrm>
            <a:off x="737942" y="3499031"/>
            <a:ext cx="1573740" cy="1761064"/>
          </a:xfrm>
          <a:prstGeom prst="rect">
            <a:avLst/>
          </a:prstGeom>
        </p:spPr>
      </p:pic>
      <p:sp>
        <p:nvSpPr>
          <p:cNvPr id="38" name="TextBox 37">
            <a:extLst>
              <a:ext uri="{FF2B5EF4-FFF2-40B4-BE49-F238E27FC236}">
                <a16:creationId xmlns:a16="http://schemas.microsoft.com/office/drawing/2014/main" id="{40D15B74-B803-3E48-BD53-77927FE3063A}"/>
              </a:ext>
            </a:extLst>
          </p:cNvPr>
          <p:cNvSpPr txBox="1"/>
          <p:nvPr/>
        </p:nvSpPr>
        <p:spPr>
          <a:xfrm>
            <a:off x="1068597" y="5260095"/>
            <a:ext cx="91242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/>
              <a:t>1. Input</a:t>
            </a:r>
          </a:p>
          <a:p>
            <a:pPr algn="ctr"/>
            <a:r>
              <a:rPr lang="en-US" dirty="0"/>
              <a:t>Image</a:t>
            </a:r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54BCBE82-16DE-E34B-8A4A-3AE516D386D2}"/>
              </a:ext>
            </a:extLst>
          </p:cNvPr>
          <p:cNvSpPr/>
          <p:nvPr/>
        </p:nvSpPr>
        <p:spPr>
          <a:xfrm>
            <a:off x="5126006" y="3990360"/>
            <a:ext cx="1299531" cy="770021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AE2D7A41-5342-8E4E-A025-41DF6AA14AB0}"/>
              </a:ext>
            </a:extLst>
          </p:cNvPr>
          <p:cNvSpPr txBox="1"/>
          <p:nvPr/>
        </p:nvSpPr>
        <p:spPr>
          <a:xfrm>
            <a:off x="2160426" y="5252570"/>
            <a:ext cx="1619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2. Compute CNN Features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1CA1B1DB-452B-3A4F-9E7D-DE2783207A52}"/>
              </a:ext>
            </a:extLst>
          </p:cNvPr>
          <p:cNvSpPr txBox="1"/>
          <p:nvPr/>
        </p:nvSpPr>
        <p:spPr>
          <a:xfrm>
            <a:off x="5010163" y="3340463"/>
            <a:ext cx="153121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Detection Generator</a:t>
            </a:r>
          </a:p>
        </p:txBody>
      </p:sp>
      <p:sp>
        <p:nvSpPr>
          <p:cNvPr id="45" name="Rectangle 44">
            <a:extLst>
              <a:ext uri="{FF2B5EF4-FFF2-40B4-BE49-F238E27FC236}">
                <a16:creationId xmlns:a16="http://schemas.microsoft.com/office/drawing/2014/main" id="{3BCF7ACD-3D76-0340-AFFE-0679276AA335}"/>
              </a:ext>
            </a:extLst>
          </p:cNvPr>
          <p:cNvSpPr/>
          <p:nvPr/>
        </p:nvSpPr>
        <p:spPr>
          <a:xfrm>
            <a:off x="2670172" y="4057179"/>
            <a:ext cx="748097" cy="71369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CNN</a:t>
            </a:r>
          </a:p>
        </p:txBody>
      </p:sp>
      <p:cxnSp>
        <p:nvCxnSpPr>
          <p:cNvPr id="46" name="Straight Arrow Connector 45">
            <a:extLst>
              <a:ext uri="{FF2B5EF4-FFF2-40B4-BE49-F238E27FC236}">
                <a16:creationId xmlns:a16="http://schemas.microsoft.com/office/drawing/2014/main" id="{197D34B2-A584-824C-B334-C6DC757F2FBB}"/>
              </a:ext>
            </a:extLst>
          </p:cNvPr>
          <p:cNvCxnSpPr>
            <a:cxnSpLocks/>
          </p:cNvCxnSpPr>
          <p:nvPr/>
        </p:nvCxnSpPr>
        <p:spPr>
          <a:xfrm>
            <a:off x="3438307" y="4435063"/>
            <a:ext cx="321355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A4FD2A25-9CD3-714A-8AA0-E8B8BF8A45D3}"/>
              </a:ext>
            </a:extLst>
          </p:cNvPr>
          <p:cNvCxnSpPr>
            <a:cxnSpLocks/>
          </p:cNvCxnSpPr>
          <p:nvPr/>
        </p:nvCxnSpPr>
        <p:spPr>
          <a:xfrm>
            <a:off x="2340557" y="4429784"/>
            <a:ext cx="321355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arallelogram 47">
            <a:extLst>
              <a:ext uri="{FF2B5EF4-FFF2-40B4-BE49-F238E27FC236}">
                <a16:creationId xmlns:a16="http://schemas.microsoft.com/office/drawing/2014/main" id="{9920A7EE-1A4A-0A42-9737-E16BFF6C5A8C}"/>
              </a:ext>
            </a:extLst>
          </p:cNvPr>
          <p:cNvSpPr/>
          <p:nvPr/>
        </p:nvSpPr>
        <p:spPr>
          <a:xfrm>
            <a:off x="3678026" y="3556991"/>
            <a:ext cx="639787" cy="1697113"/>
          </a:xfrm>
          <a:prstGeom prst="parallelogram">
            <a:avLst/>
          </a:prstGeom>
          <a:noFill/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9" name="TextBox 48">
            <a:extLst>
              <a:ext uri="{FF2B5EF4-FFF2-40B4-BE49-F238E27FC236}">
                <a16:creationId xmlns:a16="http://schemas.microsoft.com/office/drawing/2014/main" id="{41E7633A-DC10-5141-BD41-FE79B5FD020F}"/>
              </a:ext>
            </a:extLst>
          </p:cNvPr>
          <p:cNvSpPr txBox="1"/>
          <p:nvPr/>
        </p:nvSpPr>
        <p:spPr>
          <a:xfrm>
            <a:off x="3070348" y="2924760"/>
            <a:ext cx="159279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Feature map of image</a:t>
            </a:r>
          </a:p>
        </p:txBody>
      </p:sp>
      <p:sp>
        <p:nvSpPr>
          <p:cNvPr id="51" name="Oval 50">
            <a:extLst>
              <a:ext uri="{FF2B5EF4-FFF2-40B4-BE49-F238E27FC236}">
                <a16:creationId xmlns:a16="http://schemas.microsoft.com/office/drawing/2014/main" id="{82FD1F8A-3F69-5D4D-B188-80DC4B471E85}"/>
              </a:ext>
            </a:extLst>
          </p:cNvPr>
          <p:cNvSpPr/>
          <p:nvPr/>
        </p:nvSpPr>
        <p:spPr>
          <a:xfrm>
            <a:off x="4021249" y="4028028"/>
            <a:ext cx="45719" cy="149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Oval 51">
            <a:extLst>
              <a:ext uri="{FF2B5EF4-FFF2-40B4-BE49-F238E27FC236}">
                <a16:creationId xmlns:a16="http://schemas.microsoft.com/office/drawing/2014/main" id="{0CEC4030-C45F-4946-866B-F175649747C9}"/>
              </a:ext>
            </a:extLst>
          </p:cNvPr>
          <p:cNvSpPr/>
          <p:nvPr/>
        </p:nvSpPr>
        <p:spPr>
          <a:xfrm>
            <a:off x="3938984" y="4516501"/>
            <a:ext cx="45719" cy="149978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8" name="TextBox 57">
            <a:extLst>
              <a:ext uri="{FF2B5EF4-FFF2-40B4-BE49-F238E27FC236}">
                <a16:creationId xmlns:a16="http://schemas.microsoft.com/office/drawing/2014/main" id="{44B48940-8470-1348-A59D-33360A77E3C7}"/>
              </a:ext>
            </a:extLst>
          </p:cNvPr>
          <p:cNvSpPr txBox="1"/>
          <p:nvPr/>
        </p:nvSpPr>
        <p:spPr>
          <a:xfrm>
            <a:off x="4941208" y="4800099"/>
            <a:ext cx="16190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3. Locate &amp; Classify Object</a:t>
            </a:r>
          </a:p>
        </p:txBody>
      </p:sp>
      <p:cxnSp>
        <p:nvCxnSpPr>
          <p:cNvPr id="59" name="Straight Arrow Connector 58">
            <a:extLst>
              <a:ext uri="{FF2B5EF4-FFF2-40B4-BE49-F238E27FC236}">
                <a16:creationId xmlns:a16="http://schemas.microsoft.com/office/drawing/2014/main" id="{5CF9E0E3-3B0C-2B47-B88E-6C3C38C5A774}"/>
              </a:ext>
            </a:extLst>
          </p:cNvPr>
          <p:cNvCxnSpPr>
            <a:cxnSpLocks/>
          </p:cNvCxnSpPr>
          <p:nvPr/>
        </p:nvCxnSpPr>
        <p:spPr>
          <a:xfrm>
            <a:off x="4317813" y="4429784"/>
            <a:ext cx="692350" cy="0"/>
          </a:xfrm>
          <a:prstGeom prst="straightConnector1">
            <a:avLst/>
          </a:prstGeom>
          <a:ln w="38100">
            <a:solidFill>
              <a:srgbClr val="FF0000"/>
            </a:solidFill>
            <a:prstDash val="solid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98404905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BDF30-C4DA-6841-A737-0F18DEA46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Our Model: SSD Approach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transfer convolutional neural network for fault diagnosis based on ResNet-50  | SpringerLink">
            <a:extLst>
              <a:ext uri="{FF2B5EF4-FFF2-40B4-BE49-F238E27FC236}">
                <a16:creationId xmlns:a16="http://schemas.microsoft.com/office/drawing/2014/main" id="{A37A38A9-9DA2-C546-BC1B-81C9FDAEC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6744" y="3274672"/>
            <a:ext cx="6579910" cy="241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A246-FDF8-2B45-8109-BB84E95F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Our model utilizes the saved weights of a pre-trained </a:t>
            </a:r>
            <a:r>
              <a:rPr lang="en-US" sz="2000" dirty="0" err="1">
                <a:solidFill>
                  <a:srgbClr val="FFFFFF"/>
                </a:solidFill>
              </a:rPr>
              <a:t>Retinanet</a:t>
            </a:r>
            <a:r>
              <a:rPr lang="en-US" sz="2000" dirty="0">
                <a:solidFill>
                  <a:srgbClr val="FFFFFF"/>
                </a:solidFill>
              </a:rPr>
              <a:t> Object Detection model (SSD with Resnet 50 v1) to train our customized model</a:t>
            </a:r>
          </a:p>
          <a:p>
            <a:r>
              <a:rPr lang="en-US" sz="2000" dirty="0">
                <a:solidFill>
                  <a:srgbClr val="FFFFFF"/>
                </a:solidFill>
              </a:rPr>
              <a:t>Utilizes technique known as transfer learning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model was trained for 25000 steps (2000 warm-up steps)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Total training took roughly half a day with GPU from Google </a:t>
            </a:r>
            <a:r>
              <a:rPr lang="en-US" sz="2000" dirty="0" err="1">
                <a:solidFill>
                  <a:srgbClr val="FFFFFF"/>
                </a:solidFill>
              </a:rPr>
              <a:t>Colab</a:t>
            </a:r>
            <a:r>
              <a:rPr lang="en-US" sz="2000" dirty="0">
                <a:solidFill>
                  <a:srgbClr val="FFFFFF"/>
                </a:solidFill>
              </a:rPr>
              <a:t> Pro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963327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1" name="Rectangle 7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0D530-6FB1-1446-B32A-B21D4EA82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Evaluation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6E0610CD-75BC-6747-B85D-E66ACC098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44678" y="980942"/>
            <a:ext cx="6436548" cy="52618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EC78B99C-76F1-5749-BC42-F09998F54CE5}"/>
              </a:ext>
            </a:extLst>
          </p:cNvPr>
          <p:cNvSpPr txBox="1"/>
          <p:nvPr/>
        </p:nvSpPr>
        <p:spPr>
          <a:xfrm>
            <a:off x="6096001" y="529390"/>
            <a:ext cx="2345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Training scores: </a:t>
            </a:r>
            <a:r>
              <a:rPr lang="en-US" dirty="0">
                <a:solidFill>
                  <a:schemeClr val="accent2"/>
                </a:solidFill>
              </a:rPr>
              <a:t>orange</a:t>
            </a:r>
            <a:r>
              <a:rPr lang="en-US" dirty="0"/>
              <a:t> 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CDFCA82-AC62-F249-A383-68646627EAE5}"/>
              </a:ext>
            </a:extLst>
          </p:cNvPr>
          <p:cNvSpPr txBox="1"/>
          <p:nvPr/>
        </p:nvSpPr>
        <p:spPr>
          <a:xfrm>
            <a:off x="9144000" y="529390"/>
            <a:ext cx="234535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Validation scores: </a:t>
            </a:r>
            <a:r>
              <a:rPr lang="en-US" dirty="0">
                <a:solidFill>
                  <a:schemeClr val="accent5"/>
                </a:solidFill>
              </a:rPr>
              <a:t>blue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99201788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3902420" cy="353184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0D530-6FB1-1446-B32A-B21D4EA82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664" y="882679"/>
            <a:ext cx="3361677" cy="26629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Validation Set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145670"/>
            <a:ext cx="2391411" cy="2262108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4100" name="Picture 4" descr="A sign with a bicycle on it&#10;&#10;Description automatically generated with low confidence">
            <a:extLst>
              <a:ext uri="{FF2B5EF4-FFF2-40B4-BE49-F238E27FC236}">
                <a16:creationId xmlns:a16="http://schemas.microsoft.com/office/drawing/2014/main" id="{78419FB9-7300-924F-A967-4FBEF95A21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88" r="-1" b="-1"/>
          <a:stretch/>
        </p:blipFill>
        <p:spPr bwMode="auto">
          <a:xfrm>
            <a:off x="4517534" y="450220"/>
            <a:ext cx="3514740" cy="353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80850BA3-32EA-6848-ABD7-0AB5770C5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6" r="-2" b="2031"/>
          <a:stretch/>
        </p:blipFill>
        <p:spPr bwMode="auto">
          <a:xfrm>
            <a:off x="8193024" y="448056"/>
            <a:ext cx="3520440" cy="353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8353" y="4146797"/>
            <a:ext cx="1351062" cy="1060960"/>
          </a:xfrm>
          <a:prstGeom prst="rect">
            <a:avLst/>
          </a:prstGeom>
          <a:solidFill>
            <a:srgbClr val="65848B">
              <a:alpha val="20000"/>
            </a:srgbClr>
          </a:solidFill>
          <a:ln w="25400">
            <a:solidFill>
              <a:srgbClr val="65848B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3417" y="5350513"/>
            <a:ext cx="1351062" cy="1060960"/>
          </a:xfrm>
          <a:prstGeom prst="rect">
            <a:avLst/>
          </a:prstGeom>
          <a:solidFill>
            <a:srgbClr val="65848B"/>
          </a:solidFill>
          <a:ln w="25400">
            <a:solidFill>
              <a:srgbClr val="6584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FB67FF2F-6532-2942-9AFC-7A162381BE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2" r="-2" b="24963"/>
          <a:stretch/>
        </p:blipFill>
        <p:spPr bwMode="auto">
          <a:xfrm>
            <a:off x="4514870" y="4140329"/>
            <a:ext cx="3517403" cy="226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 street sign on the side of a road&#10;&#10;Description automatically generated with low confidence">
            <a:extLst>
              <a:ext uri="{FF2B5EF4-FFF2-40B4-BE49-F238E27FC236}">
                <a16:creationId xmlns:a16="http://schemas.microsoft.com/office/drawing/2014/main" id="{987E63D1-F889-9B45-B469-31383BAB7C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07" r="-2" b="7798"/>
          <a:stretch/>
        </p:blipFill>
        <p:spPr bwMode="auto">
          <a:xfrm>
            <a:off x="8190524" y="4140327"/>
            <a:ext cx="3517403" cy="226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00120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6FDAED-E965-FA4A-BDE0-DA80FDA10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Performance (Validation Set)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B4DF4-1EB1-F944-ADF3-067A053BF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948158"/>
            <a:ext cx="3322316" cy="16920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static images, the model perform well for large objects, and less so for small objects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Model Precision">
            <a:extLst>
              <a:ext uri="{FF2B5EF4-FFF2-40B4-BE49-F238E27FC236}">
                <a16:creationId xmlns:a16="http://schemas.microsoft.com/office/drawing/2014/main" id="{F3B75E61-6D54-8B47-A4B5-F3FBA126F6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3"/>
          <a:stretch/>
        </p:blipFill>
        <p:spPr bwMode="auto">
          <a:xfrm>
            <a:off x="4926899" y="801377"/>
            <a:ext cx="3550884" cy="572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F4C69A1-F94F-7C41-899F-F697D0947360}"/>
              </a:ext>
            </a:extLst>
          </p:cNvPr>
          <p:cNvGrpSpPr/>
          <p:nvPr/>
        </p:nvGrpSpPr>
        <p:grpSpPr>
          <a:xfrm>
            <a:off x="8477783" y="801377"/>
            <a:ext cx="3550884" cy="5724168"/>
            <a:chOff x="6096000" y="43657"/>
            <a:chExt cx="4263537" cy="6814343"/>
          </a:xfrm>
        </p:grpSpPr>
        <p:pic>
          <p:nvPicPr>
            <p:cNvPr id="14" name="Picture 13" descr="Model Recall">
              <a:extLst>
                <a:ext uri="{FF2B5EF4-FFF2-40B4-BE49-F238E27FC236}">
                  <a16:creationId xmlns:a16="http://schemas.microsoft.com/office/drawing/2014/main" id="{6A3C0011-D27E-5B4D-8D43-9E2172B97BC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02" t="50000"/>
            <a:stretch/>
          </p:blipFill>
          <p:spPr bwMode="auto">
            <a:xfrm>
              <a:off x="6096000" y="43657"/>
              <a:ext cx="4263537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6" descr="Model Recall 2">
              <a:extLst>
                <a:ext uri="{FF2B5EF4-FFF2-40B4-BE49-F238E27FC236}">
                  <a16:creationId xmlns:a16="http://schemas.microsoft.com/office/drawing/2014/main" id="{5CB67552-CE18-594D-96D1-96C5E31A64E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02"/>
            <a:stretch/>
          </p:blipFill>
          <p:spPr bwMode="auto">
            <a:xfrm>
              <a:off x="6096000" y="3469062"/>
              <a:ext cx="4263537" cy="3388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3891082-7FFD-2746-94B0-A71F49CA7BD3}"/>
              </a:ext>
            </a:extLst>
          </p:cNvPr>
          <p:cNvSpPr txBox="1"/>
          <p:nvPr/>
        </p:nvSpPr>
        <p:spPr>
          <a:xfrm>
            <a:off x="6185917" y="288465"/>
            <a:ext cx="103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Precision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90EA1D-A184-4340-9B4A-F04DD4384C6D}"/>
              </a:ext>
            </a:extLst>
          </p:cNvPr>
          <p:cNvSpPr txBox="1"/>
          <p:nvPr/>
        </p:nvSpPr>
        <p:spPr>
          <a:xfrm>
            <a:off x="9886554" y="288465"/>
            <a:ext cx="733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Recall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D4046A-CB12-9944-8ED4-BDC22E1E7A2E}"/>
              </a:ext>
            </a:extLst>
          </p:cNvPr>
          <p:cNvCxnSpPr/>
          <p:nvPr/>
        </p:nvCxnSpPr>
        <p:spPr>
          <a:xfrm flipH="1">
            <a:off x="5521569" y="4302369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5AD6E0C-A028-5143-92D4-E63495D77E64}"/>
              </a:ext>
            </a:extLst>
          </p:cNvPr>
          <p:cNvCxnSpPr/>
          <p:nvPr/>
        </p:nvCxnSpPr>
        <p:spPr>
          <a:xfrm flipH="1">
            <a:off x="5521569" y="1429043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4AB87CB-DFE5-E941-96B0-C50ACEE3E7A5}"/>
              </a:ext>
            </a:extLst>
          </p:cNvPr>
          <p:cNvCxnSpPr/>
          <p:nvPr/>
        </p:nvCxnSpPr>
        <p:spPr>
          <a:xfrm flipH="1">
            <a:off x="9085385" y="1452489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9F8AC19-089F-754C-9FCF-56B735486845}"/>
              </a:ext>
            </a:extLst>
          </p:cNvPr>
          <p:cNvCxnSpPr/>
          <p:nvPr/>
        </p:nvCxnSpPr>
        <p:spPr>
          <a:xfrm flipH="1">
            <a:off x="9073661" y="4207413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4">
            <a:extLst>
              <a:ext uri="{FF2B5EF4-FFF2-40B4-BE49-F238E27FC236}">
                <a16:creationId xmlns:a16="http://schemas.microsoft.com/office/drawing/2014/main" id="{03C4FD08-89A5-5749-8C17-33BB750B49CD}"/>
              </a:ext>
            </a:extLst>
          </p:cNvPr>
          <p:cNvSpPr txBox="1"/>
          <p:nvPr/>
        </p:nvSpPr>
        <p:spPr>
          <a:xfrm>
            <a:off x="7218764" y="1540461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0.94 - 0.95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8801913B-52AE-D846-85EE-F921D959284F}"/>
              </a:ext>
            </a:extLst>
          </p:cNvPr>
          <p:cNvSpPr txBox="1"/>
          <p:nvPr/>
        </p:nvSpPr>
        <p:spPr>
          <a:xfrm>
            <a:off x="11342098" y="154046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0.96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F3B211E1-FC0F-3548-BD3C-530155859EB9}"/>
              </a:ext>
            </a:extLst>
          </p:cNvPr>
          <p:cNvSpPr txBox="1"/>
          <p:nvPr/>
        </p:nvSpPr>
        <p:spPr>
          <a:xfrm>
            <a:off x="7511312" y="4420881"/>
            <a:ext cx="5934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0.58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CFDEF0B8-4E88-A94D-ABF3-EFABE45076FD}"/>
              </a:ext>
            </a:extLst>
          </p:cNvPr>
          <p:cNvSpPr txBox="1"/>
          <p:nvPr/>
        </p:nvSpPr>
        <p:spPr>
          <a:xfrm>
            <a:off x="10619896" y="4329890"/>
            <a:ext cx="117852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0.63 - 0.64</a:t>
            </a:r>
          </a:p>
        </p:txBody>
      </p:sp>
    </p:spTree>
    <p:extLst>
      <p:ext uri="{BB962C8B-B14F-4D97-AF65-F5344CB8AC3E}">
        <p14:creationId xmlns:p14="http://schemas.microsoft.com/office/powerpoint/2010/main" val="2507576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51216F-501A-4CB3-84FE-460CC7482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325" b="94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253340-6F3F-2849-B7FB-3817B62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0D7136-D911-4C35-B28C-0B46F4B4CA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1971286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70422480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375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88D6F-EF5D-474A-961F-400E75ABB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Video Test and Conclusions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_results_compressed.mp4" descr="video_results_compressed.mp4">
            <a:hlinkClick r:id="" action="ppaction://media"/>
            <a:extLst>
              <a:ext uri="{FF2B5EF4-FFF2-40B4-BE49-F238E27FC236}">
                <a16:creationId xmlns:a16="http://schemas.microsoft.com/office/drawing/2014/main" id="{A76168B6-D3E2-2246-A9EA-DAE37F3C3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5441" y="2660287"/>
            <a:ext cx="4862516" cy="364688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FAA2F8-9751-4DBB-A27F-07424E629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The model was able to detect objects on video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Apparent issues: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Detection for yield is spotty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Cars are mistaken for </a:t>
            </a:r>
            <a:r>
              <a:rPr lang="en-US" sz="1600" dirty="0" err="1">
                <a:solidFill>
                  <a:srgbClr val="FFFFFF"/>
                </a:solidFill>
              </a:rPr>
              <a:t>trafficlights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Certain road signs can only be detected close up</a:t>
            </a:r>
          </a:p>
        </p:txBody>
      </p:sp>
    </p:spTree>
    <p:extLst>
      <p:ext uri="{BB962C8B-B14F-4D97-AF65-F5344CB8AC3E}">
        <p14:creationId xmlns:p14="http://schemas.microsoft.com/office/powerpoint/2010/main" val="19132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1"/>
            <a:ext cx="4111931" cy="5957175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FC39D-12C4-1443-8985-40C3477A8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0" y="761999"/>
            <a:ext cx="3511188" cy="53684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Potential Improvements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7274" y="446007"/>
            <a:ext cx="4676305" cy="595717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7A606-B254-004C-AEAC-5EA24A61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3623" y="762000"/>
            <a:ext cx="4042310" cy="5368412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Include more size variation for labels</a:t>
            </a:r>
          </a:p>
          <a:p>
            <a:r>
              <a:rPr lang="en-US" sz="2400" dirty="0"/>
              <a:t>Include more images of labels in traffic settings</a:t>
            </a:r>
          </a:p>
          <a:p>
            <a:r>
              <a:rPr lang="en-US" sz="2400" dirty="0"/>
              <a:t>Increased sample size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5BD09B-BC3A-45C0-AF8E-950F364CD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488" y="448056"/>
            <a:ext cx="2103120" cy="2907792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CC4153-3F0D-4F4C-8F12-E8FC3FA40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6862" y="3494844"/>
            <a:ext cx="2104001" cy="290779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586294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Rectangle 18">
            <a:extLst>
              <a:ext uri="{FF2B5EF4-FFF2-40B4-BE49-F238E27FC236}">
                <a16:creationId xmlns:a16="http://schemas.microsoft.com/office/drawing/2014/main" id="{B775CD93-9DF2-48CB-9F57-1BCA9A46C7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2" y="453981"/>
            <a:ext cx="6675120" cy="1877811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C0C9D8-F76A-0F42-8577-F00863B12D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1520" y="731520"/>
            <a:ext cx="6089904" cy="142646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277100" y="461737"/>
            <a:ext cx="2149361" cy="1870055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E186B68C-84BC-4A6E-99D1-EE87483C134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573768" y="453155"/>
            <a:ext cx="2149358" cy="1878638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58920" y="2480956"/>
            <a:ext cx="11264206" cy="3918122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E987B4-2BCE-B746-8752-D39577E5E65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9456" y="2798385"/>
            <a:ext cx="10597729" cy="328326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2700" kern="1200" dirty="0">
                <a:latin typeface="+mn-lt"/>
                <a:ea typeface="+mn-ea"/>
                <a:cs typeface="+mn-cs"/>
              </a:rPr>
              <a:t>Questions?</a:t>
            </a:r>
          </a:p>
          <a:p>
            <a:r>
              <a:rPr lang="en-US" sz="2700" dirty="0"/>
              <a:t>Capstone link: https://</a:t>
            </a:r>
            <a:r>
              <a:rPr lang="en-US" sz="2700" dirty="0" err="1"/>
              <a:t>github.com</a:t>
            </a:r>
            <a:r>
              <a:rPr lang="en-US" sz="2700" dirty="0"/>
              <a:t>/</a:t>
            </a:r>
            <a:r>
              <a:rPr lang="en-US" sz="2700" dirty="0" err="1"/>
              <a:t>leekahung</a:t>
            </a:r>
            <a:r>
              <a:rPr lang="en-US" sz="2700" dirty="0"/>
              <a:t>/</a:t>
            </a:r>
            <a:r>
              <a:rPr lang="en-US" sz="2700" dirty="0" err="1"/>
              <a:t>object_detector_roadsigns</a:t>
            </a:r>
            <a:endParaRPr lang="en-US" sz="2700" dirty="0"/>
          </a:p>
          <a:p>
            <a:r>
              <a:rPr lang="en-US" sz="2700" kern="1200" dirty="0">
                <a:latin typeface="+mn-lt"/>
                <a:ea typeface="+mn-ea"/>
                <a:cs typeface="+mn-cs"/>
              </a:rPr>
              <a:t>Profile</a:t>
            </a:r>
          </a:p>
          <a:p>
            <a:pPr lvl="1"/>
            <a:r>
              <a:rPr lang="en-US" sz="2300" dirty="0"/>
              <a:t>LinkedIn: https://</a:t>
            </a:r>
            <a:r>
              <a:rPr lang="en-US" sz="2300" dirty="0" err="1"/>
              <a:t>www.linkedin.com</a:t>
            </a:r>
            <a:r>
              <a:rPr lang="en-US" sz="2300" dirty="0"/>
              <a:t>/in/ka-hung-lee-090634a7/</a:t>
            </a:r>
          </a:p>
          <a:p>
            <a:pPr lvl="1"/>
            <a:r>
              <a:rPr lang="en-US" sz="2300" dirty="0"/>
              <a:t>GitHub: https://</a:t>
            </a:r>
            <a:r>
              <a:rPr lang="en-US" sz="2300" dirty="0" err="1"/>
              <a:t>github.com</a:t>
            </a:r>
            <a:r>
              <a:rPr lang="en-US" sz="2300" dirty="0"/>
              <a:t>/</a:t>
            </a:r>
            <a:r>
              <a:rPr lang="en-US" sz="2300" dirty="0" err="1"/>
              <a:t>leekahung</a:t>
            </a:r>
            <a:endParaRPr lang="en-US" sz="2300" dirty="0"/>
          </a:p>
          <a:p>
            <a:pPr lvl="1"/>
            <a:r>
              <a:rPr lang="en-US" sz="2300" dirty="0"/>
              <a:t>Google Scholar: https://</a:t>
            </a:r>
            <a:r>
              <a:rPr lang="en-US" sz="2300" dirty="0" err="1"/>
              <a:t>scholar.google.com</a:t>
            </a:r>
            <a:r>
              <a:rPr lang="en-US" sz="2300" dirty="0"/>
              <a:t>/</a:t>
            </a:r>
            <a:r>
              <a:rPr lang="en-US" sz="2300" dirty="0" err="1"/>
              <a:t>citations?user</a:t>
            </a:r>
            <a:r>
              <a:rPr lang="en-US" sz="2300" dirty="0"/>
              <a:t>=</a:t>
            </a:r>
            <a:r>
              <a:rPr lang="en-US" sz="2300" dirty="0" err="1"/>
              <a:t>VfIHNYIAAAAJ&amp;hl</a:t>
            </a:r>
            <a:r>
              <a:rPr lang="en-US" sz="2300" dirty="0"/>
              <a:t>=</a:t>
            </a:r>
            <a:r>
              <a:rPr lang="en-US" sz="2300" dirty="0" err="1"/>
              <a:t>en</a:t>
            </a:r>
            <a:endParaRPr lang="en-US" sz="2300" dirty="0"/>
          </a:p>
          <a:p>
            <a:endParaRPr lang="en-US" sz="2700" kern="1200" dirty="0">
              <a:latin typeface="+mn-lt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20608301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2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83158-3EAA-A743-A276-24484D9B7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Where is that sign?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3B81349-3A7E-4A66-9ED9-66E6F8E29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3" y="2454901"/>
            <a:ext cx="3441163" cy="4080255"/>
          </a:xfrm>
          <a:prstGeom prst="rect">
            <a:avLst/>
          </a:prstGeom>
          <a:solidFill>
            <a:srgbClr val="E3E633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67914BF7-8AC0-D549-9B0E-F0BEC65B7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5567" y="2667954"/>
            <a:ext cx="2444734" cy="363529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A37A7FF-19A5-40D8-8D0C-E780CBD33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1468" y="2454900"/>
            <a:ext cx="3441163" cy="4080255"/>
          </a:xfrm>
          <a:prstGeom prst="rect">
            <a:avLst/>
          </a:prstGeom>
          <a:solidFill>
            <a:srgbClr val="E3E633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 descr="A road with trees on the side&#10;&#10;Description automatically generated with medium confidence">
            <a:extLst>
              <a:ext uri="{FF2B5EF4-FFF2-40B4-BE49-F238E27FC236}">
                <a16:creationId xmlns:a16="http://schemas.microsoft.com/office/drawing/2014/main" id="{37BCB4A8-D357-384E-AB63-A773C08F9D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6972" t="2514" r="27901" b="11697"/>
          <a:stretch/>
        </p:blipFill>
        <p:spPr>
          <a:xfrm>
            <a:off x="4138970" y="3341223"/>
            <a:ext cx="3067358" cy="228875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12789-9C89-134A-81BE-DE8F10AC7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6057" y="762983"/>
            <a:ext cx="3515128" cy="5330923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However, there could be times when driver wish to: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Locate/Identify specific road signs at ease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Be made aware of upcoming road signs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To solve this problem, we could create a program that could detect specific road signs</a:t>
            </a:r>
          </a:p>
        </p:txBody>
      </p:sp>
    </p:spTree>
    <p:extLst>
      <p:ext uri="{BB962C8B-B14F-4D97-AF65-F5344CB8AC3E}">
        <p14:creationId xmlns:p14="http://schemas.microsoft.com/office/powerpoint/2010/main" val="1897464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51216F-501A-4CB3-84FE-460CC7482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325" b="94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B50AB553-2A96-4A92-96F2-93548E09695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10000">
                <a:schemeClr val="bg2">
                  <a:alpha val="68000"/>
                </a:schemeClr>
              </a:gs>
              <a:gs pos="85000">
                <a:schemeClr val="bg2">
                  <a:alpha val="97000"/>
                </a:schemeClr>
              </a:gs>
            </a:gsLst>
            <a:path path="circle">
              <a:fillToRect l="50000" t="50000" r="50000" b="50000"/>
            </a:path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253340-6F3F-2849-B7FB-3817B62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0D7136-D911-4C35-B28C-0B46F4B4CA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79600958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5730937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51216F-501A-4CB3-84FE-460CC7482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325" b="94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253340-6F3F-2849-B7FB-3817B62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0D7136-D911-4C35-B28C-0B46F4B4CA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12429659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2366794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6580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F3304-CCF8-1242-92AC-74162EAB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Original Dataset</a:t>
            </a:r>
          </a:p>
        </p:txBody>
      </p:sp>
      <p:pic>
        <p:nvPicPr>
          <p:cNvPr id="17" name="Picture 16" descr="A picture containing text, light, traffic, outdoor&#10;&#10;Description automatically generated">
            <a:extLst>
              <a:ext uri="{FF2B5EF4-FFF2-40B4-BE49-F238E27FC236}">
                <a16:creationId xmlns:a16="http://schemas.microsoft.com/office/drawing/2014/main" id="{2E414A09-E366-E44C-8CC2-B113FF432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08" r="2060" b="1"/>
          <a:stretch/>
        </p:blipFill>
        <p:spPr>
          <a:xfrm>
            <a:off x="327549" y="2454903"/>
            <a:ext cx="3442801" cy="4080254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51A6583B-4C16-1F44-A3A3-A4D558AED4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67" b="18298"/>
          <a:stretch/>
        </p:blipFill>
        <p:spPr>
          <a:xfrm>
            <a:off x="3942260" y="2454902"/>
            <a:ext cx="3442803" cy="1958184"/>
          </a:xfrm>
          <a:prstGeom prst="rect">
            <a:avLst/>
          </a:prstGeom>
        </p:spPr>
      </p:pic>
      <p:pic>
        <p:nvPicPr>
          <p:cNvPr id="13" name="Picture 12" descr="A picture containing text, outdoor, sign, pole&#10;&#10;Description automatically generated">
            <a:extLst>
              <a:ext uri="{FF2B5EF4-FFF2-40B4-BE49-F238E27FC236}">
                <a16:creationId xmlns:a16="http://schemas.microsoft.com/office/drawing/2014/main" id="{8A2B0292-0515-6847-8C1C-63C0E141DE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482" b="35945"/>
          <a:stretch/>
        </p:blipFill>
        <p:spPr>
          <a:xfrm>
            <a:off x="3941061" y="4572285"/>
            <a:ext cx="3447288" cy="1956816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97D46-7440-284E-9934-2D7D8B47B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Source: </a:t>
            </a:r>
            <a:r>
              <a:rPr lang="en-US" sz="2400" dirty="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https://www.kaggle.com/andrewmvd/road-sign-detection</a:t>
            </a:r>
            <a:endParaRPr lang="en-US" sz="2400" dirty="0">
              <a:solidFill>
                <a:srgbClr val="FFFFFF"/>
              </a:solidFill>
            </a:endParaRPr>
          </a:p>
          <a:p>
            <a:r>
              <a:rPr lang="en-US" sz="2400" dirty="0">
                <a:solidFill>
                  <a:srgbClr val="FFFFFF"/>
                </a:solidFill>
              </a:rPr>
              <a:t>877 images with 4 classes (</a:t>
            </a:r>
            <a:r>
              <a:rPr lang="en-US" sz="2400" dirty="0" err="1">
                <a:solidFill>
                  <a:srgbClr val="FFFFFF"/>
                </a:solidFill>
              </a:rPr>
              <a:t>trafficlight</a:t>
            </a:r>
            <a:r>
              <a:rPr lang="en-US" sz="2400" dirty="0">
                <a:solidFill>
                  <a:srgbClr val="FFFFFF"/>
                </a:solidFill>
              </a:rPr>
              <a:t>, stop, </a:t>
            </a:r>
            <a:r>
              <a:rPr lang="en-US" sz="2400" dirty="0" err="1">
                <a:solidFill>
                  <a:srgbClr val="FFFFFF"/>
                </a:solidFill>
              </a:rPr>
              <a:t>speedlimit</a:t>
            </a:r>
            <a:r>
              <a:rPr lang="en-US" sz="2400" dirty="0">
                <a:solidFill>
                  <a:srgbClr val="FFFFFF"/>
                </a:solidFill>
              </a:rPr>
              <a:t>, crosswalk)</a:t>
            </a:r>
          </a:p>
        </p:txBody>
      </p:sp>
    </p:spTree>
    <p:extLst>
      <p:ext uri="{BB962C8B-B14F-4D97-AF65-F5344CB8AC3E}">
        <p14:creationId xmlns:p14="http://schemas.microsoft.com/office/powerpoint/2010/main" val="349452477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FFCDA65F-5938-FE46-9A85-98195F39E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212264226"/>
              </p:ext>
            </p:extLst>
          </p:nvPr>
        </p:nvGraphicFramePr>
        <p:xfrm>
          <a:off x="2151756" y="2904565"/>
          <a:ext cx="7888488" cy="27818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2122">
                  <a:extLst>
                    <a:ext uri="{9D8B030D-6E8A-4147-A177-3AD203B41FA5}">
                      <a16:colId xmlns:a16="http://schemas.microsoft.com/office/drawing/2014/main" val="328199921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40692506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94613395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3502472452"/>
                    </a:ext>
                  </a:extLst>
                </a:gridCol>
              </a:tblGrid>
              <a:tr h="1313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702836"/>
                  </a:ext>
                </a:extLst>
              </a:tr>
              <a:tr h="36720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 Name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54661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trafficlight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speedlimit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crosswalk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968788"/>
                  </a:ext>
                </a:extLst>
              </a:tr>
              <a:tr h="367200">
                <a:tc gridSpan="4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196167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170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91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783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200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490829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742CC59-7787-3346-BDAF-41FF9D7D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Labels</a:t>
            </a:r>
          </a:p>
        </p:txBody>
      </p:sp>
      <p:pic>
        <p:nvPicPr>
          <p:cNvPr id="8" name="Picture 7" descr="A stop sign with street signs on top&#10;&#10;Description automatically generated with low confidence">
            <a:extLst>
              <a:ext uri="{FF2B5EF4-FFF2-40B4-BE49-F238E27FC236}">
                <a16:creationId xmlns:a16="http://schemas.microsoft.com/office/drawing/2014/main" id="{E94F5D36-18D8-FA40-B120-C2195F2B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9469" r="8195" b="4281"/>
          <a:stretch/>
        </p:blipFill>
        <p:spPr>
          <a:xfrm>
            <a:off x="4667729" y="3129928"/>
            <a:ext cx="994878" cy="865112"/>
          </a:xfrm>
          <a:prstGeom prst="rect">
            <a:avLst/>
          </a:prstGeom>
        </p:spPr>
      </p:pic>
      <p:pic>
        <p:nvPicPr>
          <p:cNvPr id="19" name="Picture 18" descr="A traffic light has changed to red&#10;&#10;Description automatically generated with medium confidence">
            <a:extLst>
              <a:ext uri="{FF2B5EF4-FFF2-40B4-BE49-F238E27FC236}">
                <a16:creationId xmlns:a16="http://schemas.microsoft.com/office/drawing/2014/main" id="{06CEA217-6BBE-C94A-8E8E-FEA115E97BD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23617" y="3048385"/>
            <a:ext cx="844897" cy="1056121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F96DB9A8-D750-4342-B6F0-DEB283B5A8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44250" t="36500" r="24250" b="37394"/>
          <a:stretch/>
        </p:blipFill>
        <p:spPr>
          <a:xfrm>
            <a:off x="6641814" y="3046168"/>
            <a:ext cx="934499" cy="1032632"/>
          </a:xfrm>
          <a:prstGeom prst="rect">
            <a:avLst/>
          </a:prstGeom>
        </p:spPr>
      </p:pic>
      <p:pic>
        <p:nvPicPr>
          <p:cNvPr id="22" name="Picture 21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EF278691-6ADF-C949-981E-0324A3EEC996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5231" t="13772" r="20163" b="24458"/>
          <a:stretch/>
        </p:blipFill>
        <p:spPr>
          <a:xfrm>
            <a:off x="8438475" y="3046168"/>
            <a:ext cx="1209112" cy="103263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5E04752-A6EB-EF4A-8430-C8284CAAA243}"/>
              </a:ext>
            </a:extLst>
          </p:cNvPr>
          <p:cNvSpPr txBox="1"/>
          <p:nvPr/>
        </p:nvSpPr>
        <p:spPr>
          <a:xfrm>
            <a:off x="179634" y="1546873"/>
            <a:ext cx="1183273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Original dataset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983249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>
            <a:extLst>
              <a:ext uri="{FF2B5EF4-FFF2-40B4-BE49-F238E27FC236}">
                <a16:creationId xmlns:a16="http://schemas.microsoft.com/office/drawing/2014/main" id="{8E51216F-501A-4CB3-84FE-460CC7482282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rcRect t="25325" b="9457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9253340-6F3F-2849-B7FB-3817B6286B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 dirty="0"/>
              <a:t>Project Plan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D90D7136-D911-4C35-B28C-0B46F4B4CAE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269004050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309955773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6580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F3304-CCF8-1242-92AC-74162EAB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Preprocessing Data</a:t>
            </a:r>
          </a:p>
        </p:txBody>
      </p:sp>
      <p:pic>
        <p:nvPicPr>
          <p:cNvPr id="17" name="Picture 16" descr="A picture containing text, light, traffic, outdoor&#10;&#10;Description automatically generated">
            <a:extLst>
              <a:ext uri="{FF2B5EF4-FFF2-40B4-BE49-F238E27FC236}">
                <a16:creationId xmlns:a16="http://schemas.microsoft.com/office/drawing/2014/main" id="{2E414A09-E366-E44C-8CC2-B113FF432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08" r="2060" b="1"/>
          <a:stretch/>
        </p:blipFill>
        <p:spPr>
          <a:xfrm>
            <a:off x="327549" y="2454903"/>
            <a:ext cx="3442801" cy="4080254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51A6583B-4C16-1F44-A3A3-A4D558AED4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67" b="18298"/>
          <a:stretch/>
        </p:blipFill>
        <p:spPr>
          <a:xfrm>
            <a:off x="3942260" y="2454902"/>
            <a:ext cx="3442803" cy="1958184"/>
          </a:xfrm>
          <a:prstGeom prst="rect">
            <a:avLst/>
          </a:prstGeom>
        </p:spPr>
      </p:pic>
      <p:pic>
        <p:nvPicPr>
          <p:cNvPr id="13" name="Picture 12" descr="A picture containing text, outdoor, sign, pole&#10;&#10;Description automatically generated">
            <a:extLst>
              <a:ext uri="{FF2B5EF4-FFF2-40B4-BE49-F238E27FC236}">
                <a16:creationId xmlns:a16="http://schemas.microsoft.com/office/drawing/2014/main" id="{8A2B0292-0515-6847-8C1C-63C0E141DE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482" b="35945"/>
          <a:stretch/>
        </p:blipFill>
        <p:spPr>
          <a:xfrm>
            <a:off x="3941061" y="4572285"/>
            <a:ext cx="3447288" cy="1956816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97D46-7440-284E-9934-2D7D8B47B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Although the dataset already came with “ground-truths”, they need to be verified</a:t>
            </a:r>
          </a:p>
          <a:p>
            <a:r>
              <a:rPr lang="en-US" sz="2400" dirty="0">
                <a:solidFill>
                  <a:srgbClr val="FFFFFF"/>
                </a:solidFill>
              </a:rPr>
              <a:t>All labels/annotations were checked using </a:t>
            </a:r>
            <a:r>
              <a:rPr lang="en-US" sz="2400" dirty="0" err="1">
                <a:solidFill>
                  <a:srgbClr val="FFFFFF"/>
                </a:solidFill>
              </a:rPr>
              <a:t>LabelImg</a:t>
            </a:r>
            <a:endParaRPr lang="en-US" sz="2400" dirty="0">
              <a:solidFill>
                <a:srgbClr val="FFFFFF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2532BE6A-22F5-DA45-83B3-AC827DD24559}"/>
              </a:ext>
            </a:extLst>
          </p:cNvPr>
          <p:cNvSpPr/>
          <p:nvPr/>
        </p:nvSpPr>
        <p:spPr>
          <a:xfrm>
            <a:off x="1280161" y="2849879"/>
            <a:ext cx="1493520" cy="367922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33BFA719-584D-5341-92E5-2FB6CC2CE596}"/>
              </a:ext>
            </a:extLst>
          </p:cNvPr>
          <p:cNvSpPr/>
          <p:nvPr/>
        </p:nvSpPr>
        <p:spPr>
          <a:xfrm>
            <a:off x="5227320" y="2849878"/>
            <a:ext cx="1066800" cy="1143001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81DA0682-4128-EB46-AFC3-786D91CCE3A7}"/>
              </a:ext>
            </a:extLst>
          </p:cNvPr>
          <p:cNvSpPr/>
          <p:nvPr/>
        </p:nvSpPr>
        <p:spPr>
          <a:xfrm>
            <a:off x="4657820" y="5410200"/>
            <a:ext cx="1179099" cy="1118902"/>
          </a:xfrm>
          <a:prstGeom prst="rect">
            <a:avLst/>
          </a:prstGeom>
          <a:noFill/>
          <a:ln w="381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3646415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4548</TotalTime>
  <Words>912</Words>
  <Application>Microsoft Macintosh PowerPoint</Application>
  <PresentationFormat>Widescreen</PresentationFormat>
  <Paragraphs>277</Paragraphs>
  <Slides>29</Slides>
  <Notes>1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Calibri Light</vt:lpstr>
      <vt:lpstr>Tw Cen MT</vt:lpstr>
      <vt:lpstr>Office Theme</vt:lpstr>
      <vt:lpstr>Object Detector for Road Signs</vt:lpstr>
      <vt:lpstr>Motivation</vt:lpstr>
      <vt:lpstr>Where is that sign?</vt:lpstr>
      <vt:lpstr>Project Plan</vt:lpstr>
      <vt:lpstr>Project Plan</vt:lpstr>
      <vt:lpstr>Original Dataset</vt:lpstr>
      <vt:lpstr>Number of Labels</vt:lpstr>
      <vt:lpstr>Project Plan</vt:lpstr>
      <vt:lpstr>Preprocessing Data</vt:lpstr>
      <vt:lpstr>LabelImg</vt:lpstr>
      <vt:lpstr>Number of Labels</vt:lpstr>
      <vt:lpstr>Additional Data and Augmentation</vt:lpstr>
      <vt:lpstr>Number of Labels</vt:lpstr>
      <vt:lpstr>Number of Labels</vt:lpstr>
      <vt:lpstr>Project Plan</vt:lpstr>
      <vt:lpstr>What this entails?</vt:lpstr>
      <vt:lpstr>What this entails?</vt:lpstr>
      <vt:lpstr>PowerPoint Presentation</vt:lpstr>
      <vt:lpstr>Common Approaches</vt:lpstr>
      <vt:lpstr>Common Approaches</vt:lpstr>
      <vt:lpstr>Common Approaches</vt:lpstr>
      <vt:lpstr>Our Model: SSD Approach</vt:lpstr>
      <vt:lpstr>Model Evaluation</vt:lpstr>
      <vt:lpstr>Validation Set</vt:lpstr>
      <vt:lpstr>Model Performance (Validation Set)</vt:lpstr>
      <vt:lpstr>Project Plan</vt:lpstr>
      <vt:lpstr>Video Test and Conclusions</vt:lpstr>
      <vt:lpstr>Potential Improvements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Detector for Road Signs</dc:title>
  <dc:creator>Lee, Ka Hung</dc:creator>
  <cp:lastModifiedBy>Lee, Ka Hung</cp:lastModifiedBy>
  <cp:revision>19</cp:revision>
  <dcterms:created xsi:type="dcterms:W3CDTF">2021-10-18T22:16:32Z</dcterms:created>
  <dcterms:modified xsi:type="dcterms:W3CDTF">2021-11-11T23:30:37Z</dcterms:modified>
</cp:coreProperties>
</file>

<file path=docProps/thumbnail.jpeg>
</file>